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523" r:id="rId2"/>
    <p:sldId id="517" r:id="rId3"/>
    <p:sldId id="294" r:id="rId4"/>
    <p:sldId id="344" r:id="rId5"/>
    <p:sldId id="345" r:id="rId6"/>
    <p:sldId id="346" r:id="rId7"/>
    <p:sldId id="512" r:id="rId8"/>
    <p:sldId id="513" r:id="rId9"/>
    <p:sldId id="519" r:id="rId10"/>
    <p:sldId id="307" r:id="rId11"/>
    <p:sldId id="509" r:id="rId12"/>
    <p:sldId id="510" r:id="rId13"/>
    <p:sldId id="511" r:id="rId14"/>
    <p:sldId id="515" r:id="rId15"/>
    <p:sldId id="516" r:id="rId16"/>
    <p:sldId id="506" r:id="rId17"/>
    <p:sldId id="348" r:id="rId18"/>
    <p:sldId id="257" r:id="rId19"/>
    <p:sldId id="334" r:id="rId20"/>
    <p:sldId id="524" r:id="rId21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3" userDrawn="1">
          <p15:clr>
            <a:srgbClr val="A4A3A4"/>
          </p15:clr>
        </p15:guide>
        <p15:guide id="2" orient="horz" pos="956" userDrawn="1">
          <p15:clr>
            <a:srgbClr val="A4A3A4"/>
          </p15:clr>
        </p15:guide>
        <p15:guide id="3" orient="horz" pos="3664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pos="3841" userDrawn="1">
          <p15:clr>
            <a:srgbClr val="A4A3A4"/>
          </p15:clr>
        </p15:guide>
        <p15:guide id="6" pos="7339" userDrawn="1">
          <p15:clr>
            <a:srgbClr val="A4A3A4"/>
          </p15:clr>
        </p15:guide>
        <p15:guide id="7" orient="horz" userDrawn="1">
          <p15:clr>
            <a:srgbClr val="A4A3A4"/>
          </p15:clr>
        </p15:guide>
        <p15:guide id="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50A"/>
    <a:srgbClr val="0081C7"/>
    <a:srgbClr val="404049"/>
    <a:srgbClr val="E20040"/>
    <a:srgbClr val="1D1D1B"/>
    <a:srgbClr val="00497C"/>
    <a:srgbClr val="7DB446"/>
    <a:srgbClr val="004E84"/>
    <a:srgbClr val="005384"/>
    <a:srgbClr val="312F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54" autoAdjust="0"/>
    <p:restoredTop sz="89973" autoAdjust="0"/>
  </p:normalViewPr>
  <p:slideViewPr>
    <p:cSldViewPr snapToGrid="0" snapToObjects="1" showGuides="1">
      <p:cViewPr varScale="1">
        <p:scale>
          <a:sx n="109" d="100"/>
          <a:sy n="109" d="100"/>
        </p:scale>
        <p:origin x="1144" y="184"/>
      </p:cViewPr>
      <p:guideLst>
        <p:guide orient="horz" pos="273"/>
        <p:guide orient="horz" pos="956"/>
        <p:guide orient="horz" pos="3664"/>
        <p:guide pos="340"/>
        <p:guide pos="3841"/>
        <p:guide pos="7339"/>
        <p:guide orient="horz"/>
        <p:guide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40" d="100"/>
        <a:sy n="140" d="100"/>
      </p:scale>
      <p:origin x="0" y="0"/>
    </p:cViewPr>
  </p:sorterViewPr>
  <p:notesViewPr>
    <p:cSldViewPr snapToGrid="0" snapToObjects="1" showGuides="1">
      <p:cViewPr varScale="1">
        <p:scale>
          <a:sx n="120" d="100"/>
          <a:sy n="120" d="100"/>
        </p:scale>
        <p:origin x="3280" y="200"/>
      </p:cViewPr>
      <p:guideLst>
        <p:guide orient="horz" pos="3127"/>
        <p:guide pos="2141"/>
      </p:guideLst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B32E5F-2834-4A47-A64F-DBC02197002F}" type="datetimeFigureOut">
              <a:rPr lang="en-US" smtClean="0"/>
              <a:t>6/19/18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9C266D-9BF6-45DD-93F4-23D3D4380AF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9399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6A7A65-FCEB-45DA-8E08-BBBF0E9E7FCA}" type="datetimeFigureOut">
              <a:rPr lang="de-DE" smtClean="0"/>
              <a:t>19.06.18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DA5471-CC57-402A-9527-36A1D012F69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6535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en" b="0" i="0" u="none" baseline="0"/>
              <a:t>Arguments: Good team communication can help to prevent loss of production or at least reduce downtimes. The resulting cost savings will cover the costs of Commend solution in no time.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92DA5471-CC57-402A-9527-36A1D012F698}" type="slidenum">
              <a:rPr/>
              <a:t>1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245364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l" rtl="0"/>
            <a:fld id="{28529644-27C0-4655-9503-40E917BF2C41}" type="slidenum">
              <a:rPr/>
              <a:pPr algn="l" rtl="0"/>
              <a:t>10</a:t>
            </a:fld>
            <a:endParaRPr lang="en" dirty="0"/>
          </a:p>
        </p:txBody>
      </p:sp>
      <p:sp>
        <p:nvSpPr>
          <p:cNvPr id="97283" name="Rectangle 7"/>
          <p:cNvSpPr txBox="1">
            <a:spLocks noGrp="1" noChangeArrowheads="1"/>
          </p:cNvSpPr>
          <p:nvPr/>
        </p:nvSpPr>
        <p:spPr bwMode="auto">
          <a:xfrm>
            <a:off x="3780694" y="9433753"/>
            <a:ext cx="2888394" cy="492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 rtl="0"/>
            <a:fld id="{0C7B8A1B-A169-42ED-96E3-CF5B68CF2C7A}" type="slidenum">
              <a:rPr sz="1300"/>
              <a:pPr algn="r" defTabSz="947738" rtl="0"/>
              <a:t>10</a:t>
            </a:fld>
            <a:endParaRPr lang="en" sz="1300" dirty="0"/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5400" y="744538"/>
            <a:ext cx="6619875" cy="3724275"/>
          </a:xfrm>
          <a:ln/>
        </p:spPr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212" y="4715153"/>
            <a:ext cx="4890665" cy="4466987"/>
          </a:xfrm>
          <a:noFill/>
          <a:ln/>
        </p:spPr>
        <p:txBody>
          <a:bodyPr lIns="94824" tIns="47416" rIns="94824" bIns="47416"/>
          <a:lstStyle/>
          <a:p>
            <a:pPr algn="l" rtl="0" eaLnBrk="1" hangingPunct="1"/>
            <a:endParaRPr lang="en" noProof="1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20108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l" rtl="0"/>
            <a:fld id="{28529644-27C0-4655-9503-40E917BF2C41}" type="slidenum">
              <a:rPr/>
              <a:pPr algn="l" rtl="0"/>
              <a:t>11</a:t>
            </a:fld>
            <a:endParaRPr lang="en" dirty="0"/>
          </a:p>
        </p:txBody>
      </p:sp>
      <p:sp>
        <p:nvSpPr>
          <p:cNvPr id="97283" name="Rectangle 7"/>
          <p:cNvSpPr txBox="1">
            <a:spLocks noGrp="1" noChangeArrowheads="1"/>
          </p:cNvSpPr>
          <p:nvPr/>
        </p:nvSpPr>
        <p:spPr bwMode="auto">
          <a:xfrm>
            <a:off x="3780694" y="9433753"/>
            <a:ext cx="2888394" cy="492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 rtl="0"/>
            <a:fld id="{0C7B8A1B-A169-42ED-96E3-CF5B68CF2C7A}" type="slidenum">
              <a:rPr sz="1300"/>
              <a:pPr algn="r" defTabSz="947738" rtl="0"/>
              <a:t>11</a:t>
            </a:fld>
            <a:endParaRPr lang="en" sz="1300" dirty="0"/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5400" y="744538"/>
            <a:ext cx="6619875" cy="3724275"/>
          </a:xfrm>
          <a:ln/>
        </p:spPr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212" y="4715153"/>
            <a:ext cx="4890665" cy="4466987"/>
          </a:xfrm>
          <a:noFill/>
          <a:ln/>
        </p:spPr>
        <p:txBody>
          <a:bodyPr lIns="94824" tIns="47416" rIns="94824" bIns="47416"/>
          <a:lstStyle/>
          <a:p>
            <a:pPr algn="l" rtl="0" eaLnBrk="1" hangingPunct="1"/>
            <a:r>
              <a:rPr lang="en" b="0" i="0" u="none" baseline="0" dirty="0">
                <a:cs typeface="Arial" pitchFamily="34" charset="0"/>
              </a:rPr>
              <a:t>Emergency power supply: Communication and Public Address (internal loudspeaker) are sustained at only 15 dB less volume (85 dB)</a:t>
            </a:r>
          </a:p>
        </p:txBody>
      </p:sp>
    </p:spTree>
    <p:extLst>
      <p:ext uri="{BB962C8B-B14F-4D97-AF65-F5344CB8AC3E}">
        <p14:creationId xmlns:p14="http://schemas.microsoft.com/office/powerpoint/2010/main" val="19712319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l" rtl="0"/>
            <a:fld id="{28529644-27C0-4655-9503-40E917BF2C41}" type="slidenum">
              <a:rPr/>
              <a:pPr algn="l" rtl="0"/>
              <a:t>12</a:t>
            </a:fld>
            <a:endParaRPr lang="en" dirty="0"/>
          </a:p>
        </p:txBody>
      </p:sp>
      <p:sp>
        <p:nvSpPr>
          <p:cNvPr id="97283" name="Rectangle 7"/>
          <p:cNvSpPr txBox="1">
            <a:spLocks noGrp="1" noChangeArrowheads="1"/>
          </p:cNvSpPr>
          <p:nvPr/>
        </p:nvSpPr>
        <p:spPr bwMode="auto">
          <a:xfrm>
            <a:off x="3780694" y="9433753"/>
            <a:ext cx="2888394" cy="492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 rtl="0"/>
            <a:fld id="{0C7B8A1B-A169-42ED-96E3-CF5B68CF2C7A}" type="slidenum">
              <a:rPr sz="1300"/>
              <a:pPr algn="r" defTabSz="947738" rtl="0"/>
              <a:t>12</a:t>
            </a:fld>
            <a:endParaRPr lang="en" sz="1300" dirty="0"/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5400" y="744538"/>
            <a:ext cx="6619875" cy="3724275"/>
          </a:xfrm>
          <a:ln/>
        </p:spPr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212" y="4715153"/>
            <a:ext cx="4890665" cy="4466987"/>
          </a:xfrm>
          <a:noFill/>
          <a:ln/>
        </p:spPr>
        <p:txBody>
          <a:bodyPr lIns="94824" tIns="47416" rIns="94824" bIns="47416"/>
          <a:lstStyle/>
          <a:p>
            <a:pPr algn="l" rtl="0" eaLnBrk="1" hangingPunct="1"/>
            <a:endParaRPr lang="en" noProof="1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4433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l" rtl="0"/>
            <a:fld id="{28529644-27C0-4655-9503-40E917BF2C41}" type="slidenum">
              <a:rPr/>
              <a:pPr algn="l" rtl="0"/>
              <a:t>13</a:t>
            </a:fld>
            <a:endParaRPr lang="en" dirty="0"/>
          </a:p>
        </p:txBody>
      </p:sp>
      <p:sp>
        <p:nvSpPr>
          <p:cNvPr id="97283" name="Rectangle 7"/>
          <p:cNvSpPr txBox="1">
            <a:spLocks noGrp="1" noChangeArrowheads="1"/>
          </p:cNvSpPr>
          <p:nvPr/>
        </p:nvSpPr>
        <p:spPr bwMode="auto">
          <a:xfrm>
            <a:off x="3780694" y="9433753"/>
            <a:ext cx="2888394" cy="492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 rtl="0"/>
            <a:fld id="{0C7B8A1B-A169-42ED-96E3-CF5B68CF2C7A}" type="slidenum">
              <a:rPr sz="1300"/>
              <a:pPr algn="r" defTabSz="947738" rtl="0"/>
              <a:t>13</a:t>
            </a:fld>
            <a:endParaRPr lang="en" sz="1300" dirty="0"/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5400" y="744538"/>
            <a:ext cx="6619875" cy="3724275"/>
          </a:xfrm>
          <a:ln/>
        </p:spPr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212" y="4715153"/>
            <a:ext cx="4890665" cy="4466987"/>
          </a:xfrm>
          <a:noFill/>
          <a:ln/>
        </p:spPr>
        <p:txBody>
          <a:bodyPr lIns="94824" tIns="47416" rIns="94824" bIns="47416"/>
          <a:lstStyle/>
          <a:p>
            <a:pPr algn="l" rtl="0" eaLnBrk="1" hangingPunct="1"/>
            <a:endParaRPr lang="en" noProof="1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2276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l" rtl="0"/>
            <a:fld id="{28529644-27C0-4655-9503-40E917BF2C41}" type="slidenum">
              <a:rPr/>
              <a:pPr algn="l" rtl="0"/>
              <a:t>14</a:t>
            </a:fld>
            <a:endParaRPr lang="en" dirty="0"/>
          </a:p>
        </p:txBody>
      </p:sp>
      <p:sp>
        <p:nvSpPr>
          <p:cNvPr id="97283" name="Rectangle 7"/>
          <p:cNvSpPr txBox="1">
            <a:spLocks noGrp="1" noChangeArrowheads="1"/>
          </p:cNvSpPr>
          <p:nvPr/>
        </p:nvSpPr>
        <p:spPr bwMode="auto">
          <a:xfrm>
            <a:off x="3780694" y="9433753"/>
            <a:ext cx="2888394" cy="492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 rtl="0"/>
            <a:fld id="{0C7B8A1B-A169-42ED-96E3-CF5B68CF2C7A}" type="slidenum">
              <a:rPr sz="1300"/>
              <a:pPr algn="r" defTabSz="947738" rtl="0"/>
              <a:t>14</a:t>
            </a:fld>
            <a:endParaRPr lang="en" sz="1300" dirty="0"/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5400" y="744538"/>
            <a:ext cx="6619875" cy="3724275"/>
          </a:xfrm>
          <a:ln/>
        </p:spPr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212" y="4715153"/>
            <a:ext cx="4890665" cy="4466987"/>
          </a:xfrm>
          <a:noFill/>
          <a:ln/>
        </p:spPr>
        <p:txBody>
          <a:bodyPr lIns="94824" tIns="47416" rIns="94824" bIns="47416"/>
          <a:lstStyle/>
          <a:p>
            <a:pPr algn="l" rtl="0" eaLnBrk="1" hangingPunct="1"/>
            <a:endParaRPr lang="en" noProof="1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42488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l" rtl="0"/>
            <a:fld id="{28529644-27C0-4655-9503-40E917BF2C41}" type="slidenum">
              <a:rPr/>
              <a:pPr algn="l" rtl="0"/>
              <a:t>15</a:t>
            </a:fld>
            <a:endParaRPr lang="en" dirty="0"/>
          </a:p>
        </p:txBody>
      </p:sp>
      <p:sp>
        <p:nvSpPr>
          <p:cNvPr id="97283" name="Rectangle 7"/>
          <p:cNvSpPr txBox="1">
            <a:spLocks noGrp="1" noChangeArrowheads="1"/>
          </p:cNvSpPr>
          <p:nvPr/>
        </p:nvSpPr>
        <p:spPr bwMode="auto">
          <a:xfrm>
            <a:off x="3780694" y="9433753"/>
            <a:ext cx="2888394" cy="492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 rtl="0"/>
            <a:fld id="{0C7B8A1B-A169-42ED-96E3-CF5B68CF2C7A}" type="slidenum">
              <a:rPr sz="1300"/>
              <a:pPr algn="r" defTabSz="947738" rtl="0"/>
              <a:t>15</a:t>
            </a:fld>
            <a:endParaRPr lang="en" sz="1300" dirty="0"/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5400" y="744538"/>
            <a:ext cx="6619875" cy="3724275"/>
          </a:xfrm>
          <a:ln/>
        </p:spPr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212" y="4715153"/>
            <a:ext cx="4890665" cy="4466987"/>
          </a:xfrm>
          <a:noFill/>
          <a:ln/>
        </p:spPr>
        <p:txBody>
          <a:bodyPr lIns="94824" tIns="47416" rIns="94824" bIns="47416"/>
          <a:lstStyle/>
          <a:p>
            <a:pPr algn="l" rtl="0" eaLnBrk="1" hangingPunct="1"/>
            <a:endParaRPr lang="en" noProof="1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8476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A5471-CC57-402A-9527-36A1D012F698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17556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A5471-CC57-402A-9527-36A1D012F698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61621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92DA5471-CC57-402A-9527-36A1D012F698}" type="slidenum">
              <a:rPr>
                <a:solidFill>
                  <a:prstClr val="black"/>
                </a:solidFill>
              </a:rPr>
              <a:pPr algn="l" rtl="0"/>
              <a:t>18</a:t>
            </a:fld>
            <a:endParaRPr lang="e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1265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92DA5471-CC57-402A-9527-36A1D012F698}" type="slidenum">
              <a:rPr/>
              <a:t>19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555800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92DA5471-CC57-402A-9527-36A1D012F698}" type="slidenum">
              <a:rPr/>
              <a:t>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536088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92DA5471-CC57-402A-9527-36A1D012F698}" type="slidenum">
              <a:rPr/>
              <a:t>20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656104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en" b="0" i="0" u="none" baseline="0"/>
              <a:t>(Click) Individual device models for Zones 2 and 22 – they are similar in design, which makes them somewhat less expensive than those for Zone 1/21.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92DA5471-CC57-402A-9527-36A1D012F698}" type="slidenum">
              <a:rPr/>
              <a:t>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710846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92DA5471-CC57-402A-9527-36A1D012F698}" type="slidenum">
              <a:rPr/>
              <a:t>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254796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92DA5471-CC57-402A-9527-36A1D012F698}" type="slidenum">
              <a:rPr/>
              <a:t>5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320963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en" b="0" i="0" u="none" baseline="0"/>
              <a:t>Low weight is a general advantage in terms of handling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92DA5471-CC57-402A-9527-36A1D012F698}" type="slidenum">
              <a:rPr/>
              <a:t>6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178486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92DA5471-CC57-402A-9527-36A1D012F698}" type="slidenum">
              <a:rPr/>
              <a:t>7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023742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en" b="0" i="0" u="none" baseline="0"/>
              <a:t>High audio bandwidth, conversation modes, </a:t>
            </a:r>
          </a:p>
          <a:p>
            <a:endParaRPr lang="en"/>
          </a:p>
          <a:p>
            <a:endParaRPr lang="en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92DA5471-CC57-402A-9527-36A1D012F698}" type="slidenum">
              <a:rPr/>
              <a:t>8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682101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l" rtl="0">
              <a:buFont typeface="Arial" panose="020B0604020202020204" pitchFamily="34" charset="0"/>
              <a:buChar char="•"/>
            </a:pPr>
            <a:r>
              <a:rPr lang="en" b="0" i="0" u="none" baseline="0"/>
              <a:t>No waiting times as with Ex telephones</a:t>
            </a:r>
          </a:p>
          <a:p>
            <a:pPr marL="171450" indent="-171450" algn="l" rtl="0">
              <a:buFont typeface="Arial" panose="020B0604020202020204" pitchFamily="34" charset="0"/>
              <a:buChar char="•"/>
            </a:pPr>
            <a:r>
              <a:rPr lang="en" b="0" i="0" u="none" baseline="0"/>
              <a:t>Direct dialling</a:t>
            </a:r>
          </a:p>
          <a:p>
            <a:pPr marL="171450" indent="-171450" algn="l" rtl="0">
              <a:buFont typeface="Arial" panose="020B0604020202020204" pitchFamily="34" charset="0"/>
              <a:buChar char="•"/>
            </a:pPr>
            <a:r>
              <a:rPr lang="en" b="0" i="0" u="none" baseline="0"/>
              <a:t>Dynamic call forwarding (if line is engaged or call is not answered)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92DA5471-CC57-402A-9527-36A1D012F698}" type="slidenum">
              <a:rPr/>
              <a:t>9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9506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- Image with dark overlay / Link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 bwMode="gray">
          <a:xfrm>
            <a:off x="1" y="0"/>
            <a:ext cx="12192000" cy="6858000"/>
          </a:xfrm>
          <a:prstGeom prst="rect">
            <a:avLst/>
          </a:prstGeom>
          <a:solidFill>
            <a:srgbClr val="00050A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5" tIns="36005" rIns="36005" bIns="36005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en-US" sz="1800" dirty="0" err="1"/>
          </a:p>
        </p:txBody>
      </p:sp>
      <p:sp>
        <p:nvSpPr>
          <p:cNvPr id="2" name="Title"/>
          <p:cNvSpPr>
            <a:spLocks noGrp="1"/>
          </p:cNvSpPr>
          <p:nvPr>
            <p:ph type="ctrTitle" hasCustomPrompt="1"/>
          </p:nvPr>
        </p:nvSpPr>
        <p:spPr bwMode="gray">
          <a:xfrm>
            <a:off x="1055343" y="0"/>
            <a:ext cx="10081312" cy="3744000"/>
          </a:xfrm>
        </p:spPr>
        <p:txBody>
          <a:bodyPr anchor="b"/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1000"/>
              </a:spcAft>
              <a:defRPr sz="6000" b="0">
                <a:solidFill>
                  <a:srgbClr val="FFFFFF"/>
                </a:solidFill>
                <a:latin typeface="+mn-lt"/>
                <a:ea typeface="Arial Narrow" charset="0"/>
                <a:cs typeface="Arial Narrow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Freihandform 8"/>
          <p:cNvSpPr/>
          <p:nvPr userDrawn="1"/>
        </p:nvSpPr>
        <p:spPr>
          <a:xfrm>
            <a:off x="-11018" y="11018"/>
            <a:ext cx="308512" cy="3899971"/>
          </a:xfrm>
          <a:custGeom>
            <a:avLst/>
            <a:gdLst>
              <a:gd name="connsiteX0" fmla="*/ 0 w 308472"/>
              <a:gd name="connsiteY0" fmla="*/ 0 h 3899971"/>
              <a:gd name="connsiteX1" fmla="*/ 308472 w 308472"/>
              <a:gd name="connsiteY1" fmla="*/ 1145754 h 3899971"/>
              <a:gd name="connsiteX2" fmla="*/ 11017 w 308472"/>
              <a:gd name="connsiteY2" fmla="*/ 3899971 h 3899971"/>
              <a:gd name="connsiteX3" fmla="*/ 0 w 308472"/>
              <a:gd name="connsiteY3" fmla="*/ 0 h 389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72" h="3899971">
                <a:moveTo>
                  <a:pt x="0" y="0"/>
                </a:moveTo>
                <a:lnTo>
                  <a:pt x="308472" y="1145754"/>
                </a:lnTo>
                <a:lnTo>
                  <a:pt x="11017" y="3899971"/>
                </a:lnTo>
                <a:cubicBezTo>
                  <a:pt x="7345" y="2592636"/>
                  <a:pt x="3672" y="1285301"/>
                  <a:pt x="0" y="0"/>
                </a:cubicBezTo>
                <a:close/>
              </a:path>
            </a:pathLst>
          </a:custGeom>
          <a:solidFill>
            <a:srgbClr val="00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3" name="Subtitle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055343" y="3744000"/>
            <a:ext cx="10081312" cy="2070000"/>
          </a:xfrm>
        </p:spPr>
        <p:txBody>
          <a:bodyPr/>
          <a:lstStyle>
            <a:lvl1pPr marL="0" indent="0" algn="l">
              <a:buNone/>
              <a:defRPr sz="3000">
                <a:solidFill>
                  <a:srgbClr val="008BD2"/>
                </a:solidFill>
              </a:defRPr>
            </a:lvl1pPr>
            <a:lvl2pPr marL="4572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7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2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4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Dreieck 9"/>
          <p:cNvSpPr/>
          <p:nvPr userDrawn="1"/>
        </p:nvSpPr>
        <p:spPr>
          <a:xfrm>
            <a:off x="11853574" y="4396154"/>
            <a:ext cx="340012" cy="2461846"/>
          </a:xfrm>
          <a:prstGeom prst="triangle">
            <a:avLst>
              <a:gd name="adj" fmla="val 100000"/>
            </a:avLst>
          </a:prstGeom>
          <a:solidFill>
            <a:srgbClr val="00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5" name="Textfeld 14"/>
          <p:cNvSpPr txBox="1"/>
          <p:nvPr userDrawn="1"/>
        </p:nvSpPr>
        <p:spPr>
          <a:xfrm>
            <a:off x="1" y="5825192"/>
            <a:ext cx="1732135" cy="261640"/>
          </a:xfrm>
          <a:prstGeom prst="rect">
            <a:avLst/>
          </a:prstGeom>
          <a:solidFill>
            <a:schemeClr val="bg1"/>
          </a:solidFill>
        </p:spPr>
        <p:txBody>
          <a:bodyPr wrap="square" lIns="432056" tIns="45724" rIns="91448" bIns="45724" rtlCol="0">
            <a:spAutoFit/>
          </a:bodyPr>
          <a:lstStyle/>
          <a:p>
            <a:r>
              <a:rPr lang="en" sz="1100">
                <a:solidFill>
                  <a:prstClr val="black">
                    <a:lumMod val="75000"/>
                    <a:lumOff val="25000"/>
                  </a:prstClr>
                </a:solidFill>
                <a:cs typeface="Calibri Light"/>
              </a:rPr>
              <a:t>www.</a:t>
            </a:r>
            <a:r>
              <a:rPr lang="en" sz="1100" b="1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cs typeface="Calibri"/>
              </a:rPr>
              <a:t>commend.com</a:t>
            </a:r>
          </a:p>
        </p:txBody>
      </p:sp>
      <p:sp>
        <p:nvSpPr>
          <p:cNvPr id="7" name="Textfeld 6"/>
          <p:cNvSpPr txBox="1"/>
          <p:nvPr userDrawn="1"/>
        </p:nvSpPr>
        <p:spPr>
          <a:xfrm>
            <a:off x="1823517" y="5825192"/>
            <a:ext cx="1853727" cy="261640"/>
          </a:xfrm>
          <a:prstGeom prst="rect">
            <a:avLst/>
          </a:prstGeom>
          <a:solidFill>
            <a:schemeClr val="bg1"/>
          </a:solidFill>
        </p:spPr>
        <p:txBody>
          <a:bodyPr wrap="none" lIns="324042" tIns="45724" rIns="91448" bIns="45724" rtlCol="0">
            <a:spAutoFit/>
          </a:bodyPr>
          <a:lstStyle/>
          <a:p>
            <a:r>
              <a:rPr lang="en" sz="1100" dirty="0" err="1">
                <a:solidFill>
                  <a:prstClr val="black">
                    <a:lumMod val="75000"/>
                    <a:lumOff val="25000"/>
                  </a:prstClr>
                </a:solidFill>
                <a:cs typeface="Calibri Light"/>
              </a:rPr>
              <a:t>facebook.com</a:t>
            </a:r>
            <a:r>
              <a:rPr lang="en" sz="1100" dirty="0">
                <a:solidFill>
                  <a:prstClr val="black">
                    <a:lumMod val="75000"/>
                    <a:lumOff val="25000"/>
                  </a:prstClr>
                </a:solidFill>
                <a:cs typeface="Calibri Light"/>
              </a:rPr>
              <a:t>/</a:t>
            </a:r>
            <a:r>
              <a:rPr lang="en" sz="11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cs typeface="Calibri"/>
              </a:rPr>
              <a:t>commend</a:t>
            </a:r>
          </a:p>
        </p:txBody>
      </p:sp>
      <p:sp>
        <p:nvSpPr>
          <p:cNvPr id="16" name="Freeform 2173"/>
          <p:cNvSpPr>
            <a:spLocks noChangeAspect="1" noEditPoints="1"/>
          </p:cNvSpPr>
          <p:nvPr userDrawn="1"/>
        </p:nvSpPr>
        <p:spPr bwMode="gray">
          <a:xfrm>
            <a:off x="1895343" y="5861424"/>
            <a:ext cx="188977" cy="189177"/>
          </a:xfrm>
          <a:custGeom>
            <a:avLst/>
            <a:gdLst>
              <a:gd name="T0" fmla="*/ 200 w 400"/>
              <a:gd name="T1" fmla="*/ 0 h 400"/>
              <a:gd name="T2" fmla="*/ 0 w 400"/>
              <a:gd name="T3" fmla="*/ 200 h 400"/>
              <a:gd name="T4" fmla="*/ 200 w 400"/>
              <a:gd name="T5" fmla="*/ 400 h 400"/>
              <a:gd name="T6" fmla="*/ 400 w 400"/>
              <a:gd name="T7" fmla="*/ 200 h 400"/>
              <a:gd name="T8" fmla="*/ 200 w 400"/>
              <a:gd name="T9" fmla="*/ 0 h 400"/>
              <a:gd name="T10" fmla="*/ 250 w 400"/>
              <a:gd name="T11" fmla="*/ 207 h 400"/>
              <a:gd name="T12" fmla="*/ 218 w 400"/>
              <a:gd name="T13" fmla="*/ 207 h 400"/>
              <a:gd name="T14" fmla="*/ 218 w 400"/>
              <a:gd name="T15" fmla="*/ 323 h 400"/>
              <a:gd name="T16" fmla="*/ 169 w 400"/>
              <a:gd name="T17" fmla="*/ 323 h 400"/>
              <a:gd name="T18" fmla="*/ 169 w 400"/>
              <a:gd name="T19" fmla="*/ 207 h 400"/>
              <a:gd name="T20" fmla="*/ 147 w 400"/>
              <a:gd name="T21" fmla="*/ 207 h 400"/>
              <a:gd name="T22" fmla="*/ 147 w 400"/>
              <a:gd name="T23" fmla="*/ 166 h 400"/>
              <a:gd name="T24" fmla="*/ 169 w 400"/>
              <a:gd name="T25" fmla="*/ 166 h 400"/>
              <a:gd name="T26" fmla="*/ 169 w 400"/>
              <a:gd name="T27" fmla="*/ 140 h 400"/>
              <a:gd name="T28" fmla="*/ 218 w 400"/>
              <a:gd name="T29" fmla="*/ 91 h 400"/>
              <a:gd name="T30" fmla="*/ 254 w 400"/>
              <a:gd name="T31" fmla="*/ 91 h 400"/>
              <a:gd name="T32" fmla="*/ 254 w 400"/>
              <a:gd name="T33" fmla="*/ 131 h 400"/>
              <a:gd name="T34" fmla="*/ 228 w 400"/>
              <a:gd name="T35" fmla="*/ 131 h 400"/>
              <a:gd name="T36" fmla="*/ 218 w 400"/>
              <a:gd name="T37" fmla="*/ 142 h 400"/>
              <a:gd name="T38" fmla="*/ 218 w 400"/>
              <a:gd name="T39" fmla="*/ 166 h 400"/>
              <a:gd name="T40" fmla="*/ 254 w 400"/>
              <a:gd name="T41" fmla="*/ 166 h 400"/>
              <a:gd name="T42" fmla="*/ 250 w 400"/>
              <a:gd name="T43" fmla="*/ 207 h 400"/>
              <a:gd name="T44" fmla="*/ 250 w 400"/>
              <a:gd name="T45" fmla="*/ 207 h 400"/>
              <a:gd name="T46" fmla="*/ 250 w 400"/>
              <a:gd name="T47" fmla="*/ 207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00" h="400">
                <a:moveTo>
                  <a:pt x="200" y="0"/>
                </a:moveTo>
                <a:cubicBezTo>
                  <a:pt x="90" y="0"/>
                  <a:pt x="0" y="90"/>
                  <a:pt x="0" y="200"/>
                </a:cubicBezTo>
                <a:cubicBezTo>
                  <a:pt x="0" y="310"/>
                  <a:pt x="90" y="400"/>
                  <a:pt x="200" y="400"/>
                </a:cubicBezTo>
                <a:cubicBezTo>
                  <a:pt x="311" y="400"/>
                  <a:pt x="400" y="310"/>
                  <a:pt x="400" y="200"/>
                </a:cubicBezTo>
                <a:cubicBezTo>
                  <a:pt x="400" y="90"/>
                  <a:pt x="311" y="0"/>
                  <a:pt x="200" y="0"/>
                </a:cubicBezTo>
                <a:close/>
                <a:moveTo>
                  <a:pt x="250" y="207"/>
                </a:moveTo>
                <a:cubicBezTo>
                  <a:pt x="218" y="207"/>
                  <a:pt x="218" y="207"/>
                  <a:pt x="218" y="207"/>
                </a:cubicBezTo>
                <a:cubicBezTo>
                  <a:pt x="218" y="323"/>
                  <a:pt x="218" y="323"/>
                  <a:pt x="218" y="323"/>
                </a:cubicBezTo>
                <a:cubicBezTo>
                  <a:pt x="169" y="323"/>
                  <a:pt x="169" y="323"/>
                  <a:pt x="169" y="323"/>
                </a:cubicBezTo>
                <a:cubicBezTo>
                  <a:pt x="169" y="207"/>
                  <a:pt x="169" y="207"/>
                  <a:pt x="169" y="207"/>
                </a:cubicBezTo>
                <a:cubicBezTo>
                  <a:pt x="147" y="207"/>
                  <a:pt x="147" y="207"/>
                  <a:pt x="147" y="207"/>
                </a:cubicBezTo>
                <a:cubicBezTo>
                  <a:pt x="147" y="166"/>
                  <a:pt x="147" y="166"/>
                  <a:pt x="147" y="166"/>
                </a:cubicBezTo>
                <a:cubicBezTo>
                  <a:pt x="169" y="166"/>
                  <a:pt x="169" y="166"/>
                  <a:pt x="169" y="166"/>
                </a:cubicBezTo>
                <a:cubicBezTo>
                  <a:pt x="169" y="140"/>
                  <a:pt x="169" y="140"/>
                  <a:pt x="169" y="140"/>
                </a:cubicBezTo>
                <a:cubicBezTo>
                  <a:pt x="169" y="121"/>
                  <a:pt x="178" y="91"/>
                  <a:pt x="218" y="91"/>
                </a:cubicBezTo>
                <a:cubicBezTo>
                  <a:pt x="254" y="91"/>
                  <a:pt x="254" y="91"/>
                  <a:pt x="254" y="91"/>
                </a:cubicBezTo>
                <a:cubicBezTo>
                  <a:pt x="254" y="131"/>
                  <a:pt x="254" y="131"/>
                  <a:pt x="254" y="131"/>
                </a:cubicBezTo>
                <a:cubicBezTo>
                  <a:pt x="228" y="131"/>
                  <a:pt x="228" y="131"/>
                  <a:pt x="228" y="131"/>
                </a:cubicBezTo>
                <a:cubicBezTo>
                  <a:pt x="224" y="131"/>
                  <a:pt x="218" y="133"/>
                  <a:pt x="218" y="142"/>
                </a:cubicBezTo>
                <a:cubicBezTo>
                  <a:pt x="218" y="166"/>
                  <a:pt x="218" y="166"/>
                  <a:pt x="218" y="166"/>
                </a:cubicBezTo>
                <a:cubicBezTo>
                  <a:pt x="254" y="166"/>
                  <a:pt x="254" y="166"/>
                  <a:pt x="254" y="166"/>
                </a:cubicBezTo>
                <a:lnTo>
                  <a:pt x="250" y="207"/>
                </a:lnTo>
                <a:close/>
                <a:moveTo>
                  <a:pt x="250" y="207"/>
                </a:moveTo>
                <a:cubicBezTo>
                  <a:pt x="250" y="207"/>
                  <a:pt x="250" y="207"/>
                  <a:pt x="250" y="207"/>
                </a:cubicBezTo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vert="horz" wrap="square" lIns="91452" tIns="45726" rIns="91452" bIns="45726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9" name="Freeform 1580"/>
          <p:cNvSpPr>
            <a:spLocks noChangeAspect="1" noEditPoints="1"/>
          </p:cNvSpPr>
          <p:nvPr userDrawn="1"/>
        </p:nvSpPr>
        <p:spPr bwMode="gray">
          <a:xfrm>
            <a:off x="116968" y="5871680"/>
            <a:ext cx="189178" cy="189177"/>
          </a:xfrm>
          <a:custGeom>
            <a:avLst/>
            <a:gdLst>
              <a:gd name="T0" fmla="*/ 96 w 193"/>
              <a:gd name="T1" fmla="*/ 193 h 193"/>
              <a:gd name="T2" fmla="*/ 164 w 193"/>
              <a:gd name="T3" fmla="*/ 56 h 193"/>
              <a:gd name="T4" fmla="*/ 175 w 193"/>
              <a:gd name="T5" fmla="*/ 91 h 193"/>
              <a:gd name="T6" fmla="*/ 140 w 193"/>
              <a:gd name="T7" fmla="*/ 91 h 193"/>
              <a:gd name="T8" fmla="*/ 137 w 193"/>
              <a:gd name="T9" fmla="*/ 62 h 193"/>
              <a:gd name="T10" fmla="*/ 164 w 193"/>
              <a:gd name="T11" fmla="*/ 56 h 193"/>
              <a:gd name="T12" fmla="*/ 152 w 193"/>
              <a:gd name="T13" fmla="*/ 41 h 193"/>
              <a:gd name="T14" fmla="*/ 152 w 193"/>
              <a:gd name="T15" fmla="*/ 47 h 193"/>
              <a:gd name="T16" fmla="*/ 134 w 193"/>
              <a:gd name="T17" fmla="*/ 48 h 193"/>
              <a:gd name="T18" fmla="*/ 132 w 193"/>
              <a:gd name="T19" fmla="*/ 26 h 193"/>
              <a:gd name="T20" fmla="*/ 64 w 193"/>
              <a:gd name="T21" fmla="*/ 91 h 193"/>
              <a:gd name="T22" fmla="*/ 67 w 193"/>
              <a:gd name="T23" fmla="*/ 63 h 193"/>
              <a:gd name="T24" fmla="*/ 123 w 193"/>
              <a:gd name="T25" fmla="*/ 63 h 193"/>
              <a:gd name="T26" fmla="*/ 128 w 193"/>
              <a:gd name="T27" fmla="*/ 88 h 193"/>
              <a:gd name="T28" fmla="*/ 129 w 193"/>
              <a:gd name="T29" fmla="*/ 102 h 193"/>
              <a:gd name="T30" fmla="*/ 126 w 193"/>
              <a:gd name="T31" fmla="*/ 131 h 193"/>
              <a:gd name="T32" fmla="*/ 70 w 193"/>
              <a:gd name="T33" fmla="*/ 130 h 193"/>
              <a:gd name="T34" fmla="*/ 64 w 193"/>
              <a:gd name="T35" fmla="*/ 106 h 193"/>
              <a:gd name="T36" fmla="*/ 125 w 193"/>
              <a:gd name="T37" fmla="*/ 102 h 193"/>
              <a:gd name="T38" fmla="*/ 75 w 193"/>
              <a:gd name="T39" fmla="*/ 34 h 193"/>
              <a:gd name="T40" fmla="*/ 86 w 193"/>
              <a:gd name="T41" fmla="*/ 18 h 193"/>
              <a:gd name="T42" fmla="*/ 108 w 193"/>
              <a:gd name="T43" fmla="*/ 18 h 193"/>
              <a:gd name="T44" fmla="*/ 122 w 193"/>
              <a:gd name="T45" fmla="*/ 48 h 193"/>
              <a:gd name="T46" fmla="*/ 96 w 193"/>
              <a:gd name="T47" fmla="*/ 53 h 193"/>
              <a:gd name="T48" fmla="*/ 70 w 193"/>
              <a:gd name="T49" fmla="*/ 48 h 193"/>
              <a:gd name="T50" fmla="*/ 60 w 193"/>
              <a:gd name="T51" fmla="*/ 26 h 193"/>
              <a:gd name="T52" fmla="*/ 58 w 193"/>
              <a:gd name="T53" fmla="*/ 48 h 193"/>
              <a:gd name="T54" fmla="*/ 41 w 193"/>
              <a:gd name="T55" fmla="*/ 47 h 193"/>
              <a:gd name="T56" fmla="*/ 18 w 193"/>
              <a:gd name="T57" fmla="*/ 88 h 193"/>
              <a:gd name="T58" fmla="*/ 31 w 193"/>
              <a:gd name="T59" fmla="*/ 56 h 193"/>
              <a:gd name="T60" fmla="*/ 55 w 193"/>
              <a:gd name="T61" fmla="*/ 65 h 193"/>
              <a:gd name="T62" fmla="*/ 50 w 193"/>
              <a:gd name="T63" fmla="*/ 91 h 193"/>
              <a:gd name="T64" fmla="*/ 18 w 193"/>
              <a:gd name="T65" fmla="*/ 88 h 193"/>
              <a:gd name="T66" fmla="*/ 18 w 193"/>
              <a:gd name="T67" fmla="*/ 106 h 193"/>
              <a:gd name="T68" fmla="*/ 50 w 193"/>
              <a:gd name="T69" fmla="*/ 102 h 193"/>
              <a:gd name="T70" fmla="*/ 55 w 193"/>
              <a:gd name="T71" fmla="*/ 129 h 193"/>
              <a:gd name="T72" fmla="*/ 31 w 193"/>
              <a:gd name="T73" fmla="*/ 137 h 193"/>
              <a:gd name="T74" fmla="*/ 40 w 193"/>
              <a:gd name="T75" fmla="*/ 153 h 193"/>
              <a:gd name="T76" fmla="*/ 35 w 193"/>
              <a:gd name="T77" fmla="*/ 148 h 193"/>
              <a:gd name="T78" fmla="*/ 58 w 193"/>
              <a:gd name="T79" fmla="*/ 143 h 193"/>
              <a:gd name="T80" fmla="*/ 68 w 193"/>
              <a:gd name="T81" fmla="*/ 171 h 193"/>
              <a:gd name="T82" fmla="*/ 117 w 193"/>
              <a:gd name="T83" fmla="*/ 160 h 193"/>
              <a:gd name="T84" fmla="*/ 107 w 193"/>
              <a:gd name="T85" fmla="*/ 175 h 193"/>
              <a:gd name="T86" fmla="*/ 85 w 193"/>
              <a:gd name="T87" fmla="*/ 175 h 193"/>
              <a:gd name="T88" fmla="*/ 70 w 193"/>
              <a:gd name="T89" fmla="*/ 145 h 193"/>
              <a:gd name="T90" fmla="*/ 96 w 193"/>
              <a:gd name="T91" fmla="*/ 140 h 193"/>
              <a:gd name="T92" fmla="*/ 122 w 193"/>
              <a:gd name="T93" fmla="*/ 145 h 193"/>
              <a:gd name="T94" fmla="*/ 132 w 193"/>
              <a:gd name="T95" fmla="*/ 167 h 193"/>
              <a:gd name="T96" fmla="*/ 134 w 193"/>
              <a:gd name="T97" fmla="*/ 146 h 193"/>
              <a:gd name="T98" fmla="*/ 152 w 193"/>
              <a:gd name="T99" fmla="*/ 146 h 193"/>
              <a:gd name="T100" fmla="*/ 175 w 193"/>
              <a:gd name="T101" fmla="*/ 106 h 193"/>
              <a:gd name="T102" fmla="*/ 161 w 193"/>
              <a:gd name="T103" fmla="*/ 137 h 193"/>
              <a:gd name="T104" fmla="*/ 137 w 193"/>
              <a:gd name="T105" fmla="*/ 129 h 193"/>
              <a:gd name="T106" fmla="*/ 143 w 193"/>
              <a:gd name="T107" fmla="*/ 102 h 193"/>
              <a:gd name="T108" fmla="*/ 175 w 193"/>
              <a:gd name="T109" fmla="*/ 106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93" h="193">
                <a:moveTo>
                  <a:pt x="96" y="0"/>
                </a:moveTo>
                <a:cubicBezTo>
                  <a:pt x="43" y="0"/>
                  <a:pt x="0" y="44"/>
                  <a:pt x="0" y="97"/>
                </a:cubicBezTo>
                <a:cubicBezTo>
                  <a:pt x="0" y="150"/>
                  <a:pt x="43" y="193"/>
                  <a:pt x="96" y="193"/>
                </a:cubicBezTo>
                <a:cubicBezTo>
                  <a:pt x="149" y="193"/>
                  <a:pt x="193" y="150"/>
                  <a:pt x="193" y="97"/>
                </a:cubicBezTo>
                <a:cubicBezTo>
                  <a:pt x="193" y="44"/>
                  <a:pt x="149" y="0"/>
                  <a:pt x="96" y="0"/>
                </a:cubicBezTo>
                <a:close/>
                <a:moveTo>
                  <a:pt x="164" y="56"/>
                </a:moveTo>
                <a:cubicBezTo>
                  <a:pt x="165" y="58"/>
                  <a:pt x="165" y="58"/>
                  <a:pt x="165" y="58"/>
                </a:cubicBezTo>
                <a:cubicBezTo>
                  <a:pt x="170" y="67"/>
                  <a:pt x="174" y="77"/>
                  <a:pt x="175" y="88"/>
                </a:cubicBezTo>
                <a:cubicBezTo>
                  <a:pt x="175" y="91"/>
                  <a:pt x="175" y="91"/>
                  <a:pt x="175" y="91"/>
                </a:cubicBezTo>
                <a:cubicBezTo>
                  <a:pt x="172" y="91"/>
                  <a:pt x="172" y="91"/>
                  <a:pt x="172" y="91"/>
                </a:cubicBezTo>
                <a:cubicBezTo>
                  <a:pt x="143" y="91"/>
                  <a:pt x="143" y="91"/>
                  <a:pt x="143" y="91"/>
                </a:cubicBezTo>
                <a:cubicBezTo>
                  <a:pt x="140" y="91"/>
                  <a:pt x="140" y="91"/>
                  <a:pt x="140" y="91"/>
                </a:cubicBezTo>
                <a:cubicBezTo>
                  <a:pt x="140" y="88"/>
                  <a:pt x="140" y="88"/>
                  <a:pt x="140" y="88"/>
                </a:cubicBezTo>
                <a:cubicBezTo>
                  <a:pt x="139" y="80"/>
                  <a:pt x="139" y="72"/>
                  <a:pt x="137" y="65"/>
                </a:cubicBezTo>
                <a:cubicBezTo>
                  <a:pt x="137" y="62"/>
                  <a:pt x="137" y="62"/>
                  <a:pt x="137" y="62"/>
                </a:cubicBezTo>
                <a:cubicBezTo>
                  <a:pt x="140" y="61"/>
                  <a:pt x="140" y="61"/>
                  <a:pt x="140" y="61"/>
                </a:cubicBezTo>
                <a:cubicBezTo>
                  <a:pt x="148" y="60"/>
                  <a:pt x="155" y="58"/>
                  <a:pt x="161" y="56"/>
                </a:cubicBezTo>
                <a:lnTo>
                  <a:pt x="164" y="56"/>
                </a:lnTo>
                <a:close/>
                <a:moveTo>
                  <a:pt x="132" y="26"/>
                </a:moveTo>
                <a:cubicBezTo>
                  <a:pt x="140" y="30"/>
                  <a:pt x="146" y="35"/>
                  <a:pt x="152" y="41"/>
                </a:cubicBezTo>
                <a:cubicBezTo>
                  <a:pt x="152" y="41"/>
                  <a:pt x="152" y="41"/>
                  <a:pt x="152" y="41"/>
                </a:cubicBezTo>
                <a:cubicBezTo>
                  <a:pt x="153" y="41"/>
                  <a:pt x="153" y="42"/>
                  <a:pt x="153" y="42"/>
                </a:cubicBezTo>
                <a:cubicBezTo>
                  <a:pt x="157" y="46"/>
                  <a:pt x="157" y="46"/>
                  <a:pt x="157" y="46"/>
                </a:cubicBezTo>
                <a:cubicBezTo>
                  <a:pt x="152" y="47"/>
                  <a:pt x="152" y="47"/>
                  <a:pt x="152" y="47"/>
                </a:cubicBezTo>
                <a:cubicBezTo>
                  <a:pt x="147" y="48"/>
                  <a:pt x="142" y="49"/>
                  <a:pt x="137" y="50"/>
                </a:cubicBezTo>
                <a:cubicBezTo>
                  <a:pt x="135" y="50"/>
                  <a:pt x="135" y="50"/>
                  <a:pt x="135" y="50"/>
                </a:cubicBezTo>
                <a:cubicBezTo>
                  <a:pt x="134" y="48"/>
                  <a:pt x="134" y="48"/>
                  <a:pt x="134" y="48"/>
                </a:cubicBezTo>
                <a:cubicBezTo>
                  <a:pt x="132" y="41"/>
                  <a:pt x="130" y="36"/>
                  <a:pt x="128" y="30"/>
                </a:cubicBezTo>
                <a:cubicBezTo>
                  <a:pt x="125" y="22"/>
                  <a:pt x="125" y="22"/>
                  <a:pt x="125" y="22"/>
                </a:cubicBezTo>
                <a:lnTo>
                  <a:pt x="132" y="26"/>
                </a:lnTo>
                <a:close/>
                <a:moveTo>
                  <a:pt x="125" y="91"/>
                </a:moveTo>
                <a:cubicBezTo>
                  <a:pt x="67" y="91"/>
                  <a:pt x="67" y="91"/>
                  <a:pt x="67" y="91"/>
                </a:cubicBezTo>
                <a:cubicBezTo>
                  <a:pt x="64" y="91"/>
                  <a:pt x="64" y="91"/>
                  <a:pt x="64" y="91"/>
                </a:cubicBezTo>
                <a:cubicBezTo>
                  <a:pt x="64" y="88"/>
                  <a:pt x="64" y="88"/>
                  <a:pt x="64" y="88"/>
                </a:cubicBezTo>
                <a:cubicBezTo>
                  <a:pt x="64" y="80"/>
                  <a:pt x="65" y="73"/>
                  <a:pt x="66" y="66"/>
                </a:cubicBezTo>
                <a:cubicBezTo>
                  <a:pt x="67" y="63"/>
                  <a:pt x="67" y="63"/>
                  <a:pt x="67" y="63"/>
                </a:cubicBezTo>
                <a:cubicBezTo>
                  <a:pt x="70" y="63"/>
                  <a:pt x="70" y="63"/>
                  <a:pt x="70" y="63"/>
                </a:cubicBezTo>
                <a:cubicBezTo>
                  <a:pt x="78" y="64"/>
                  <a:pt x="87" y="64"/>
                  <a:pt x="96" y="64"/>
                </a:cubicBezTo>
                <a:cubicBezTo>
                  <a:pt x="105" y="64"/>
                  <a:pt x="114" y="64"/>
                  <a:pt x="123" y="63"/>
                </a:cubicBezTo>
                <a:cubicBezTo>
                  <a:pt x="126" y="63"/>
                  <a:pt x="126" y="63"/>
                  <a:pt x="126" y="63"/>
                </a:cubicBezTo>
                <a:cubicBezTo>
                  <a:pt x="126" y="66"/>
                  <a:pt x="126" y="66"/>
                  <a:pt x="126" y="66"/>
                </a:cubicBezTo>
                <a:cubicBezTo>
                  <a:pt x="127" y="73"/>
                  <a:pt x="128" y="80"/>
                  <a:pt x="128" y="88"/>
                </a:cubicBezTo>
                <a:cubicBezTo>
                  <a:pt x="129" y="91"/>
                  <a:pt x="129" y="91"/>
                  <a:pt x="129" y="91"/>
                </a:cubicBezTo>
                <a:lnTo>
                  <a:pt x="125" y="91"/>
                </a:lnTo>
                <a:close/>
                <a:moveTo>
                  <a:pt x="129" y="102"/>
                </a:moveTo>
                <a:cubicBezTo>
                  <a:pt x="128" y="106"/>
                  <a:pt x="128" y="106"/>
                  <a:pt x="128" y="106"/>
                </a:cubicBezTo>
                <a:cubicBezTo>
                  <a:pt x="128" y="113"/>
                  <a:pt x="127" y="121"/>
                  <a:pt x="126" y="128"/>
                </a:cubicBezTo>
                <a:cubicBezTo>
                  <a:pt x="126" y="131"/>
                  <a:pt x="126" y="131"/>
                  <a:pt x="126" y="131"/>
                </a:cubicBezTo>
                <a:cubicBezTo>
                  <a:pt x="123" y="130"/>
                  <a:pt x="123" y="130"/>
                  <a:pt x="123" y="130"/>
                </a:cubicBezTo>
                <a:cubicBezTo>
                  <a:pt x="114" y="130"/>
                  <a:pt x="105" y="129"/>
                  <a:pt x="96" y="129"/>
                </a:cubicBezTo>
                <a:cubicBezTo>
                  <a:pt x="87" y="129"/>
                  <a:pt x="78" y="130"/>
                  <a:pt x="70" y="130"/>
                </a:cubicBezTo>
                <a:cubicBezTo>
                  <a:pt x="67" y="131"/>
                  <a:pt x="67" y="131"/>
                  <a:pt x="67" y="131"/>
                </a:cubicBezTo>
                <a:cubicBezTo>
                  <a:pt x="66" y="128"/>
                  <a:pt x="66" y="128"/>
                  <a:pt x="66" y="128"/>
                </a:cubicBezTo>
                <a:cubicBezTo>
                  <a:pt x="65" y="121"/>
                  <a:pt x="64" y="113"/>
                  <a:pt x="64" y="106"/>
                </a:cubicBezTo>
                <a:cubicBezTo>
                  <a:pt x="64" y="102"/>
                  <a:pt x="64" y="102"/>
                  <a:pt x="64" y="102"/>
                </a:cubicBezTo>
                <a:cubicBezTo>
                  <a:pt x="67" y="102"/>
                  <a:pt x="67" y="102"/>
                  <a:pt x="67" y="102"/>
                </a:cubicBezTo>
                <a:cubicBezTo>
                  <a:pt x="125" y="102"/>
                  <a:pt x="125" y="102"/>
                  <a:pt x="125" y="102"/>
                </a:cubicBezTo>
                <a:lnTo>
                  <a:pt x="129" y="102"/>
                </a:lnTo>
                <a:close/>
                <a:moveTo>
                  <a:pt x="70" y="48"/>
                </a:moveTo>
                <a:cubicBezTo>
                  <a:pt x="72" y="43"/>
                  <a:pt x="73" y="38"/>
                  <a:pt x="75" y="34"/>
                </a:cubicBezTo>
                <a:cubicBezTo>
                  <a:pt x="78" y="28"/>
                  <a:pt x="81" y="23"/>
                  <a:pt x="84" y="19"/>
                </a:cubicBezTo>
                <a:cubicBezTo>
                  <a:pt x="85" y="18"/>
                  <a:pt x="85" y="18"/>
                  <a:pt x="85" y="18"/>
                </a:cubicBezTo>
                <a:cubicBezTo>
                  <a:pt x="86" y="18"/>
                  <a:pt x="86" y="18"/>
                  <a:pt x="86" y="18"/>
                </a:cubicBezTo>
                <a:cubicBezTo>
                  <a:pt x="89" y="18"/>
                  <a:pt x="93" y="18"/>
                  <a:pt x="96" y="18"/>
                </a:cubicBezTo>
                <a:cubicBezTo>
                  <a:pt x="100" y="18"/>
                  <a:pt x="103" y="18"/>
                  <a:pt x="107" y="18"/>
                </a:cubicBezTo>
                <a:cubicBezTo>
                  <a:pt x="108" y="18"/>
                  <a:pt x="108" y="18"/>
                  <a:pt x="108" y="18"/>
                </a:cubicBezTo>
                <a:cubicBezTo>
                  <a:pt x="109" y="19"/>
                  <a:pt x="109" y="19"/>
                  <a:pt x="109" y="19"/>
                </a:cubicBezTo>
                <a:cubicBezTo>
                  <a:pt x="112" y="23"/>
                  <a:pt x="115" y="28"/>
                  <a:pt x="117" y="34"/>
                </a:cubicBezTo>
                <a:cubicBezTo>
                  <a:pt x="119" y="38"/>
                  <a:pt x="121" y="43"/>
                  <a:pt x="122" y="48"/>
                </a:cubicBezTo>
                <a:cubicBezTo>
                  <a:pt x="123" y="52"/>
                  <a:pt x="123" y="52"/>
                  <a:pt x="123" y="52"/>
                </a:cubicBezTo>
                <a:cubicBezTo>
                  <a:pt x="120" y="52"/>
                  <a:pt x="120" y="52"/>
                  <a:pt x="120" y="52"/>
                </a:cubicBezTo>
                <a:cubicBezTo>
                  <a:pt x="112" y="53"/>
                  <a:pt x="104" y="53"/>
                  <a:pt x="96" y="53"/>
                </a:cubicBezTo>
                <a:cubicBezTo>
                  <a:pt x="88" y="53"/>
                  <a:pt x="80" y="53"/>
                  <a:pt x="73" y="52"/>
                </a:cubicBezTo>
                <a:cubicBezTo>
                  <a:pt x="69" y="52"/>
                  <a:pt x="69" y="52"/>
                  <a:pt x="69" y="52"/>
                </a:cubicBezTo>
                <a:lnTo>
                  <a:pt x="70" y="48"/>
                </a:lnTo>
                <a:close/>
                <a:moveTo>
                  <a:pt x="39" y="42"/>
                </a:moveTo>
                <a:cubicBezTo>
                  <a:pt x="39" y="42"/>
                  <a:pt x="40" y="41"/>
                  <a:pt x="40" y="41"/>
                </a:cubicBezTo>
                <a:cubicBezTo>
                  <a:pt x="46" y="35"/>
                  <a:pt x="53" y="30"/>
                  <a:pt x="60" y="26"/>
                </a:cubicBezTo>
                <a:cubicBezTo>
                  <a:pt x="68" y="22"/>
                  <a:pt x="68" y="22"/>
                  <a:pt x="68" y="22"/>
                </a:cubicBezTo>
                <a:cubicBezTo>
                  <a:pt x="64" y="30"/>
                  <a:pt x="64" y="30"/>
                  <a:pt x="64" y="30"/>
                </a:cubicBezTo>
                <a:cubicBezTo>
                  <a:pt x="62" y="36"/>
                  <a:pt x="60" y="41"/>
                  <a:pt x="58" y="48"/>
                </a:cubicBezTo>
                <a:cubicBezTo>
                  <a:pt x="58" y="50"/>
                  <a:pt x="58" y="50"/>
                  <a:pt x="58" y="50"/>
                </a:cubicBezTo>
                <a:cubicBezTo>
                  <a:pt x="55" y="50"/>
                  <a:pt x="55" y="50"/>
                  <a:pt x="55" y="50"/>
                </a:cubicBezTo>
                <a:cubicBezTo>
                  <a:pt x="50" y="49"/>
                  <a:pt x="45" y="48"/>
                  <a:pt x="41" y="47"/>
                </a:cubicBezTo>
                <a:cubicBezTo>
                  <a:pt x="35" y="46"/>
                  <a:pt x="35" y="46"/>
                  <a:pt x="35" y="46"/>
                </a:cubicBezTo>
                <a:lnTo>
                  <a:pt x="39" y="42"/>
                </a:lnTo>
                <a:close/>
                <a:moveTo>
                  <a:pt x="18" y="88"/>
                </a:moveTo>
                <a:cubicBezTo>
                  <a:pt x="19" y="77"/>
                  <a:pt x="22" y="67"/>
                  <a:pt x="27" y="58"/>
                </a:cubicBezTo>
                <a:cubicBezTo>
                  <a:pt x="29" y="56"/>
                  <a:pt x="29" y="56"/>
                  <a:pt x="29" y="56"/>
                </a:cubicBezTo>
                <a:cubicBezTo>
                  <a:pt x="31" y="56"/>
                  <a:pt x="31" y="56"/>
                  <a:pt x="31" y="56"/>
                </a:cubicBezTo>
                <a:cubicBezTo>
                  <a:pt x="37" y="58"/>
                  <a:pt x="45" y="60"/>
                  <a:pt x="52" y="61"/>
                </a:cubicBezTo>
                <a:cubicBezTo>
                  <a:pt x="55" y="62"/>
                  <a:pt x="55" y="62"/>
                  <a:pt x="55" y="62"/>
                </a:cubicBezTo>
                <a:cubicBezTo>
                  <a:pt x="55" y="65"/>
                  <a:pt x="55" y="65"/>
                  <a:pt x="55" y="65"/>
                </a:cubicBezTo>
                <a:cubicBezTo>
                  <a:pt x="54" y="72"/>
                  <a:pt x="53" y="80"/>
                  <a:pt x="53" y="88"/>
                </a:cubicBezTo>
                <a:cubicBezTo>
                  <a:pt x="53" y="91"/>
                  <a:pt x="53" y="91"/>
                  <a:pt x="53" y="91"/>
                </a:cubicBezTo>
                <a:cubicBezTo>
                  <a:pt x="50" y="91"/>
                  <a:pt x="50" y="91"/>
                  <a:pt x="50" y="91"/>
                </a:cubicBezTo>
                <a:cubicBezTo>
                  <a:pt x="21" y="91"/>
                  <a:pt x="21" y="91"/>
                  <a:pt x="21" y="91"/>
                </a:cubicBezTo>
                <a:cubicBezTo>
                  <a:pt x="17" y="91"/>
                  <a:pt x="17" y="91"/>
                  <a:pt x="17" y="91"/>
                </a:cubicBezTo>
                <a:lnTo>
                  <a:pt x="18" y="88"/>
                </a:lnTo>
                <a:close/>
                <a:moveTo>
                  <a:pt x="29" y="138"/>
                </a:moveTo>
                <a:cubicBezTo>
                  <a:pt x="27" y="136"/>
                  <a:pt x="27" y="136"/>
                  <a:pt x="27" y="136"/>
                </a:cubicBezTo>
                <a:cubicBezTo>
                  <a:pt x="22" y="127"/>
                  <a:pt x="19" y="117"/>
                  <a:pt x="18" y="106"/>
                </a:cubicBezTo>
                <a:cubicBezTo>
                  <a:pt x="17" y="102"/>
                  <a:pt x="17" y="102"/>
                  <a:pt x="17" y="102"/>
                </a:cubicBezTo>
                <a:cubicBezTo>
                  <a:pt x="21" y="102"/>
                  <a:pt x="21" y="102"/>
                  <a:pt x="21" y="102"/>
                </a:cubicBezTo>
                <a:cubicBezTo>
                  <a:pt x="50" y="102"/>
                  <a:pt x="50" y="102"/>
                  <a:pt x="50" y="102"/>
                </a:cubicBezTo>
                <a:cubicBezTo>
                  <a:pt x="53" y="102"/>
                  <a:pt x="53" y="102"/>
                  <a:pt x="53" y="102"/>
                </a:cubicBezTo>
                <a:cubicBezTo>
                  <a:pt x="53" y="105"/>
                  <a:pt x="53" y="105"/>
                  <a:pt x="53" y="105"/>
                </a:cubicBezTo>
                <a:cubicBezTo>
                  <a:pt x="53" y="113"/>
                  <a:pt x="54" y="121"/>
                  <a:pt x="55" y="129"/>
                </a:cubicBezTo>
                <a:cubicBezTo>
                  <a:pt x="55" y="132"/>
                  <a:pt x="55" y="132"/>
                  <a:pt x="55" y="132"/>
                </a:cubicBezTo>
                <a:cubicBezTo>
                  <a:pt x="52" y="133"/>
                  <a:pt x="52" y="133"/>
                  <a:pt x="52" y="133"/>
                </a:cubicBezTo>
                <a:cubicBezTo>
                  <a:pt x="45" y="134"/>
                  <a:pt x="37" y="135"/>
                  <a:pt x="31" y="137"/>
                </a:cubicBezTo>
                <a:lnTo>
                  <a:pt x="29" y="138"/>
                </a:lnTo>
                <a:close/>
                <a:moveTo>
                  <a:pt x="60" y="167"/>
                </a:moveTo>
                <a:cubicBezTo>
                  <a:pt x="53" y="164"/>
                  <a:pt x="46" y="159"/>
                  <a:pt x="40" y="153"/>
                </a:cubicBezTo>
                <a:cubicBezTo>
                  <a:pt x="40" y="152"/>
                  <a:pt x="40" y="152"/>
                  <a:pt x="39" y="152"/>
                </a:cubicBezTo>
                <a:cubicBezTo>
                  <a:pt x="39" y="152"/>
                  <a:pt x="39" y="152"/>
                  <a:pt x="39" y="152"/>
                </a:cubicBezTo>
                <a:cubicBezTo>
                  <a:pt x="35" y="148"/>
                  <a:pt x="35" y="148"/>
                  <a:pt x="35" y="148"/>
                </a:cubicBezTo>
                <a:cubicBezTo>
                  <a:pt x="41" y="146"/>
                  <a:pt x="41" y="146"/>
                  <a:pt x="41" y="146"/>
                </a:cubicBezTo>
                <a:cubicBezTo>
                  <a:pt x="45" y="145"/>
                  <a:pt x="50" y="144"/>
                  <a:pt x="55" y="144"/>
                </a:cubicBezTo>
                <a:cubicBezTo>
                  <a:pt x="58" y="143"/>
                  <a:pt x="58" y="143"/>
                  <a:pt x="58" y="143"/>
                </a:cubicBezTo>
                <a:cubicBezTo>
                  <a:pt x="58" y="146"/>
                  <a:pt x="58" y="146"/>
                  <a:pt x="58" y="146"/>
                </a:cubicBezTo>
                <a:cubicBezTo>
                  <a:pt x="60" y="152"/>
                  <a:pt x="62" y="158"/>
                  <a:pt x="64" y="163"/>
                </a:cubicBezTo>
                <a:cubicBezTo>
                  <a:pt x="68" y="171"/>
                  <a:pt x="68" y="171"/>
                  <a:pt x="68" y="171"/>
                </a:cubicBezTo>
                <a:lnTo>
                  <a:pt x="60" y="167"/>
                </a:lnTo>
                <a:close/>
                <a:moveTo>
                  <a:pt x="122" y="145"/>
                </a:moveTo>
                <a:cubicBezTo>
                  <a:pt x="121" y="150"/>
                  <a:pt x="119" y="155"/>
                  <a:pt x="117" y="160"/>
                </a:cubicBezTo>
                <a:cubicBezTo>
                  <a:pt x="115" y="165"/>
                  <a:pt x="112" y="170"/>
                  <a:pt x="109" y="174"/>
                </a:cubicBezTo>
                <a:cubicBezTo>
                  <a:pt x="108" y="175"/>
                  <a:pt x="108" y="175"/>
                  <a:pt x="108" y="175"/>
                </a:cubicBezTo>
                <a:cubicBezTo>
                  <a:pt x="107" y="175"/>
                  <a:pt x="107" y="175"/>
                  <a:pt x="107" y="175"/>
                </a:cubicBezTo>
                <a:cubicBezTo>
                  <a:pt x="103" y="176"/>
                  <a:pt x="100" y="176"/>
                  <a:pt x="96" y="176"/>
                </a:cubicBezTo>
                <a:cubicBezTo>
                  <a:pt x="93" y="176"/>
                  <a:pt x="89" y="176"/>
                  <a:pt x="86" y="175"/>
                </a:cubicBezTo>
                <a:cubicBezTo>
                  <a:pt x="85" y="175"/>
                  <a:pt x="85" y="175"/>
                  <a:pt x="85" y="175"/>
                </a:cubicBezTo>
                <a:cubicBezTo>
                  <a:pt x="84" y="174"/>
                  <a:pt x="84" y="174"/>
                  <a:pt x="84" y="174"/>
                </a:cubicBezTo>
                <a:cubicBezTo>
                  <a:pt x="81" y="170"/>
                  <a:pt x="78" y="165"/>
                  <a:pt x="75" y="160"/>
                </a:cubicBezTo>
                <a:cubicBezTo>
                  <a:pt x="73" y="155"/>
                  <a:pt x="72" y="150"/>
                  <a:pt x="70" y="145"/>
                </a:cubicBezTo>
                <a:cubicBezTo>
                  <a:pt x="69" y="142"/>
                  <a:pt x="69" y="142"/>
                  <a:pt x="69" y="142"/>
                </a:cubicBezTo>
                <a:cubicBezTo>
                  <a:pt x="73" y="141"/>
                  <a:pt x="73" y="141"/>
                  <a:pt x="73" y="141"/>
                </a:cubicBezTo>
                <a:cubicBezTo>
                  <a:pt x="80" y="141"/>
                  <a:pt x="88" y="140"/>
                  <a:pt x="96" y="140"/>
                </a:cubicBezTo>
                <a:cubicBezTo>
                  <a:pt x="104" y="140"/>
                  <a:pt x="112" y="141"/>
                  <a:pt x="120" y="141"/>
                </a:cubicBezTo>
                <a:cubicBezTo>
                  <a:pt x="123" y="142"/>
                  <a:pt x="123" y="142"/>
                  <a:pt x="123" y="142"/>
                </a:cubicBezTo>
                <a:lnTo>
                  <a:pt x="122" y="145"/>
                </a:lnTo>
                <a:close/>
                <a:moveTo>
                  <a:pt x="153" y="152"/>
                </a:moveTo>
                <a:cubicBezTo>
                  <a:pt x="153" y="152"/>
                  <a:pt x="153" y="152"/>
                  <a:pt x="152" y="153"/>
                </a:cubicBezTo>
                <a:cubicBezTo>
                  <a:pt x="146" y="159"/>
                  <a:pt x="140" y="164"/>
                  <a:pt x="132" y="167"/>
                </a:cubicBezTo>
                <a:cubicBezTo>
                  <a:pt x="125" y="171"/>
                  <a:pt x="125" y="171"/>
                  <a:pt x="125" y="171"/>
                </a:cubicBezTo>
                <a:cubicBezTo>
                  <a:pt x="128" y="163"/>
                  <a:pt x="128" y="163"/>
                  <a:pt x="128" y="163"/>
                </a:cubicBezTo>
                <a:cubicBezTo>
                  <a:pt x="130" y="158"/>
                  <a:pt x="132" y="152"/>
                  <a:pt x="134" y="146"/>
                </a:cubicBezTo>
                <a:cubicBezTo>
                  <a:pt x="135" y="143"/>
                  <a:pt x="135" y="143"/>
                  <a:pt x="135" y="143"/>
                </a:cubicBezTo>
                <a:cubicBezTo>
                  <a:pt x="137" y="144"/>
                  <a:pt x="137" y="144"/>
                  <a:pt x="137" y="144"/>
                </a:cubicBezTo>
                <a:cubicBezTo>
                  <a:pt x="142" y="144"/>
                  <a:pt x="147" y="145"/>
                  <a:pt x="152" y="146"/>
                </a:cubicBezTo>
                <a:cubicBezTo>
                  <a:pt x="157" y="148"/>
                  <a:pt x="157" y="148"/>
                  <a:pt x="157" y="148"/>
                </a:cubicBezTo>
                <a:lnTo>
                  <a:pt x="153" y="152"/>
                </a:lnTo>
                <a:close/>
                <a:moveTo>
                  <a:pt x="175" y="106"/>
                </a:moveTo>
                <a:cubicBezTo>
                  <a:pt x="174" y="117"/>
                  <a:pt x="170" y="127"/>
                  <a:pt x="165" y="136"/>
                </a:cubicBezTo>
                <a:cubicBezTo>
                  <a:pt x="164" y="138"/>
                  <a:pt x="164" y="138"/>
                  <a:pt x="164" y="138"/>
                </a:cubicBezTo>
                <a:cubicBezTo>
                  <a:pt x="161" y="137"/>
                  <a:pt x="161" y="137"/>
                  <a:pt x="161" y="137"/>
                </a:cubicBezTo>
                <a:cubicBezTo>
                  <a:pt x="155" y="135"/>
                  <a:pt x="148" y="134"/>
                  <a:pt x="140" y="133"/>
                </a:cubicBezTo>
                <a:cubicBezTo>
                  <a:pt x="137" y="132"/>
                  <a:pt x="137" y="132"/>
                  <a:pt x="137" y="132"/>
                </a:cubicBezTo>
                <a:cubicBezTo>
                  <a:pt x="137" y="129"/>
                  <a:pt x="137" y="129"/>
                  <a:pt x="137" y="129"/>
                </a:cubicBezTo>
                <a:cubicBezTo>
                  <a:pt x="139" y="121"/>
                  <a:pt x="139" y="113"/>
                  <a:pt x="140" y="105"/>
                </a:cubicBezTo>
                <a:cubicBezTo>
                  <a:pt x="140" y="102"/>
                  <a:pt x="140" y="102"/>
                  <a:pt x="140" y="102"/>
                </a:cubicBezTo>
                <a:cubicBezTo>
                  <a:pt x="143" y="102"/>
                  <a:pt x="143" y="102"/>
                  <a:pt x="143" y="102"/>
                </a:cubicBezTo>
                <a:cubicBezTo>
                  <a:pt x="172" y="102"/>
                  <a:pt x="172" y="102"/>
                  <a:pt x="172" y="102"/>
                </a:cubicBezTo>
                <a:cubicBezTo>
                  <a:pt x="175" y="102"/>
                  <a:pt x="175" y="102"/>
                  <a:pt x="175" y="102"/>
                </a:cubicBezTo>
                <a:lnTo>
                  <a:pt x="175" y="106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vert="horz" wrap="square" lIns="91452" tIns="45726" rIns="91452" bIns="45726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0" y="6181848"/>
            <a:ext cx="2370589" cy="261640"/>
          </a:xfrm>
          <a:prstGeom prst="rect">
            <a:avLst/>
          </a:prstGeom>
          <a:solidFill>
            <a:schemeClr val="bg1"/>
          </a:solidFill>
        </p:spPr>
        <p:txBody>
          <a:bodyPr wrap="square" lIns="432056" tIns="45724" rIns="91448" bIns="45724" rtlCol="0">
            <a:spAutoFit/>
          </a:bodyPr>
          <a:lstStyle/>
          <a:p>
            <a:r>
              <a:rPr lang="en" sz="1100">
                <a:solidFill>
                  <a:prstClr val="black">
                    <a:lumMod val="75000"/>
                    <a:lumOff val="25000"/>
                  </a:prstClr>
                </a:solidFill>
                <a:cs typeface="Calibri Light"/>
              </a:rPr>
              <a:t>twitter.com/</a:t>
            </a:r>
            <a:r>
              <a:rPr lang="en" sz="1100" b="1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cs typeface="Calibri"/>
              </a:rPr>
              <a:t>CommendIntercom</a:t>
            </a:r>
          </a:p>
        </p:txBody>
      </p:sp>
      <p:grpSp>
        <p:nvGrpSpPr>
          <p:cNvPr id="20" name="Gruppierung 19"/>
          <p:cNvGrpSpPr/>
          <p:nvPr userDrawn="1"/>
        </p:nvGrpSpPr>
        <p:grpSpPr>
          <a:xfrm>
            <a:off x="2458856" y="6181848"/>
            <a:ext cx="2192242" cy="261640"/>
            <a:chOff x="2458856" y="6181848"/>
            <a:chExt cx="2192242" cy="261640"/>
          </a:xfrm>
        </p:grpSpPr>
        <p:grpSp>
          <p:nvGrpSpPr>
            <p:cNvPr id="12" name="Gruppierung 11"/>
            <p:cNvGrpSpPr/>
            <p:nvPr userDrawn="1"/>
          </p:nvGrpSpPr>
          <p:grpSpPr>
            <a:xfrm>
              <a:off x="2458856" y="6181848"/>
              <a:ext cx="2192242" cy="261640"/>
              <a:chOff x="0" y="6336733"/>
              <a:chExt cx="2191957" cy="261606"/>
            </a:xfrm>
          </p:grpSpPr>
          <p:sp>
            <p:nvSpPr>
              <p:cNvPr id="13" name="Textfeld 12"/>
              <p:cNvSpPr txBox="1"/>
              <p:nvPr/>
            </p:nvSpPr>
            <p:spPr>
              <a:xfrm>
                <a:off x="0" y="6336733"/>
                <a:ext cx="2191957" cy="26160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324042" tIns="45724" rIns="91448" bIns="45724" rtlCol="0">
                <a:spAutoFit/>
              </a:bodyPr>
              <a:lstStyle/>
              <a:p>
                <a:r>
                  <a:rPr lang="en" sz="1100">
                    <a:solidFill>
                      <a:prstClr val="black">
                        <a:lumMod val="75000"/>
                        <a:lumOff val="25000"/>
                      </a:prstClr>
                    </a:solidFill>
                    <a:cs typeface="Calibri Light"/>
                  </a:rPr>
                  <a:t>youtube.com/</a:t>
                </a:r>
                <a:r>
                  <a:rPr lang="en" sz="1100" b="1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libri"/>
                    <a:cs typeface="Calibri"/>
                  </a:rPr>
                  <a:t>followCommend</a:t>
                </a:r>
              </a:p>
            </p:txBody>
          </p:sp>
          <p:pic>
            <p:nvPicPr>
              <p:cNvPr id="14" name="Bild 13" descr="youtube-icon.png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401" y="6342800"/>
                <a:ext cx="245533" cy="245533"/>
              </a:xfrm>
              <a:prstGeom prst="rect">
                <a:avLst/>
              </a:prstGeom>
            </p:spPr>
          </p:pic>
        </p:grpSp>
        <p:grpSp>
          <p:nvGrpSpPr>
            <p:cNvPr id="6" name="Gruppierung 5"/>
            <p:cNvGrpSpPr/>
            <p:nvPr userDrawn="1"/>
          </p:nvGrpSpPr>
          <p:grpSpPr>
            <a:xfrm>
              <a:off x="2533175" y="6216310"/>
              <a:ext cx="188977" cy="188977"/>
              <a:chOff x="2533175" y="6216310"/>
              <a:chExt cx="188977" cy="188977"/>
            </a:xfrm>
          </p:grpSpPr>
          <p:sp>
            <p:nvSpPr>
              <p:cNvPr id="4" name="Oval 3"/>
              <p:cNvSpPr/>
              <p:nvPr userDrawn="1"/>
            </p:nvSpPr>
            <p:spPr>
              <a:xfrm>
                <a:off x="2533175" y="6216310"/>
                <a:ext cx="188977" cy="188977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>
                  <a:lnSpc>
                    <a:spcPct val="90000"/>
                  </a:lnSpc>
                  <a:spcAft>
                    <a:spcPts val="1000"/>
                  </a:spcAft>
                </a:pPr>
                <a:endParaRPr lang="en-GB" dirty="0" err="1"/>
              </a:p>
            </p:txBody>
          </p:sp>
          <p:sp>
            <p:nvSpPr>
              <p:cNvPr id="5" name="Dreieck 4"/>
              <p:cNvSpPr/>
              <p:nvPr userDrawn="1"/>
            </p:nvSpPr>
            <p:spPr>
              <a:xfrm rot="5400000">
                <a:off x="2594583" y="6272040"/>
                <a:ext cx="88012" cy="7587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>
                  <a:lnSpc>
                    <a:spcPct val="90000"/>
                  </a:lnSpc>
                  <a:spcAft>
                    <a:spcPts val="1000"/>
                  </a:spcAft>
                </a:pPr>
                <a:endParaRPr lang="en-GB" dirty="0" err="1"/>
              </a:p>
            </p:txBody>
          </p:sp>
        </p:grpSp>
      </p:grpSp>
      <p:sp>
        <p:nvSpPr>
          <p:cNvPr id="17" name="Freeform 2188"/>
          <p:cNvSpPr>
            <a:spLocks noChangeAspect="1" noEditPoints="1"/>
          </p:cNvSpPr>
          <p:nvPr userDrawn="1"/>
        </p:nvSpPr>
        <p:spPr bwMode="gray">
          <a:xfrm>
            <a:off x="162587" y="6216110"/>
            <a:ext cx="189378" cy="189177"/>
          </a:xfrm>
          <a:custGeom>
            <a:avLst/>
            <a:gdLst>
              <a:gd name="T0" fmla="*/ 200 w 400"/>
              <a:gd name="T1" fmla="*/ 0 h 400"/>
              <a:gd name="T2" fmla="*/ 0 w 400"/>
              <a:gd name="T3" fmla="*/ 200 h 400"/>
              <a:gd name="T4" fmla="*/ 200 w 400"/>
              <a:gd name="T5" fmla="*/ 400 h 400"/>
              <a:gd name="T6" fmla="*/ 400 w 400"/>
              <a:gd name="T7" fmla="*/ 200 h 400"/>
              <a:gd name="T8" fmla="*/ 200 w 400"/>
              <a:gd name="T9" fmla="*/ 0 h 400"/>
              <a:gd name="T10" fmla="*/ 290 w 400"/>
              <a:gd name="T11" fmla="*/ 154 h 400"/>
              <a:gd name="T12" fmla="*/ 290 w 400"/>
              <a:gd name="T13" fmla="*/ 160 h 400"/>
              <a:gd name="T14" fmla="*/ 159 w 400"/>
              <a:gd name="T15" fmla="*/ 291 h 400"/>
              <a:gd name="T16" fmla="*/ 88 w 400"/>
              <a:gd name="T17" fmla="*/ 270 h 400"/>
              <a:gd name="T18" fmla="*/ 99 w 400"/>
              <a:gd name="T19" fmla="*/ 271 h 400"/>
              <a:gd name="T20" fmla="*/ 156 w 400"/>
              <a:gd name="T21" fmla="*/ 251 h 400"/>
              <a:gd name="T22" fmla="*/ 113 w 400"/>
              <a:gd name="T23" fmla="*/ 219 h 400"/>
              <a:gd name="T24" fmla="*/ 122 w 400"/>
              <a:gd name="T25" fmla="*/ 220 h 400"/>
              <a:gd name="T26" fmla="*/ 134 w 400"/>
              <a:gd name="T27" fmla="*/ 219 h 400"/>
              <a:gd name="T28" fmla="*/ 97 w 400"/>
              <a:gd name="T29" fmla="*/ 173 h 400"/>
              <a:gd name="T30" fmla="*/ 97 w 400"/>
              <a:gd name="T31" fmla="*/ 173 h 400"/>
              <a:gd name="T32" fmla="*/ 118 w 400"/>
              <a:gd name="T33" fmla="*/ 179 h 400"/>
              <a:gd name="T34" fmla="*/ 98 w 400"/>
              <a:gd name="T35" fmla="*/ 140 h 400"/>
              <a:gd name="T36" fmla="*/ 104 w 400"/>
              <a:gd name="T37" fmla="*/ 117 h 400"/>
              <a:gd name="T38" fmla="*/ 199 w 400"/>
              <a:gd name="T39" fmla="*/ 165 h 400"/>
              <a:gd name="T40" fmla="*/ 198 w 400"/>
              <a:gd name="T41" fmla="*/ 155 h 400"/>
              <a:gd name="T42" fmla="*/ 244 w 400"/>
              <a:gd name="T43" fmla="*/ 109 h 400"/>
              <a:gd name="T44" fmla="*/ 277 w 400"/>
              <a:gd name="T45" fmla="*/ 123 h 400"/>
              <a:gd name="T46" fmla="*/ 306 w 400"/>
              <a:gd name="T47" fmla="*/ 112 h 400"/>
              <a:gd name="T48" fmla="*/ 286 w 400"/>
              <a:gd name="T49" fmla="*/ 138 h 400"/>
              <a:gd name="T50" fmla="*/ 313 w 400"/>
              <a:gd name="T51" fmla="*/ 130 h 400"/>
              <a:gd name="T52" fmla="*/ 290 w 400"/>
              <a:gd name="T53" fmla="*/ 154 h 400"/>
              <a:gd name="T54" fmla="*/ 290 w 400"/>
              <a:gd name="T55" fmla="*/ 154 h 400"/>
              <a:gd name="T56" fmla="*/ 290 w 400"/>
              <a:gd name="T57" fmla="*/ 154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400" h="400">
                <a:moveTo>
                  <a:pt x="200" y="0"/>
                </a:moveTo>
                <a:cubicBezTo>
                  <a:pt x="90" y="0"/>
                  <a:pt x="0" y="90"/>
                  <a:pt x="0" y="200"/>
                </a:cubicBezTo>
                <a:cubicBezTo>
                  <a:pt x="0" y="310"/>
                  <a:pt x="90" y="400"/>
                  <a:pt x="200" y="400"/>
                </a:cubicBezTo>
                <a:cubicBezTo>
                  <a:pt x="311" y="400"/>
                  <a:pt x="400" y="310"/>
                  <a:pt x="400" y="200"/>
                </a:cubicBezTo>
                <a:cubicBezTo>
                  <a:pt x="400" y="90"/>
                  <a:pt x="311" y="0"/>
                  <a:pt x="200" y="0"/>
                </a:cubicBezTo>
                <a:close/>
                <a:moveTo>
                  <a:pt x="290" y="154"/>
                </a:moveTo>
                <a:cubicBezTo>
                  <a:pt x="290" y="156"/>
                  <a:pt x="290" y="158"/>
                  <a:pt x="290" y="160"/>
                </a:cubicBezTo>
                <a:cubicBezTo>
                  <a:pt x="290" y="221"/>
                  <a:pt x="244" y="291"/>
                  <a:pt x="159" y="291"/>
                </a:cubicBezTo>
                <a:cubicBezTo>
                  <a:pt x="133" y="291"/>
                  <a:pt x="109" y="284"/>
                  <a:pt x="88" y="270"/>
                </a:cubicBezTo>
                <a:cubicBezTo>
                  <a:pt x="92" y="271"/>
                  <a:pt x="96" y="271"/>
                  <a:pt x="99" y="271"/>
                </a:cubicBezTo>
                <a:cubicBezTo>
                  <a:pt x="121" y="271"/>
                  <a:pt x="141" y="264"/>
                  <a:pt x="156" y="251"/>
                </a:cubicBezTo>
                <a:cubicBezTo>
                  <a:pt x="136" y="251"/>
                  <a:pt x="119" y="238"/>
                  <a:pt x="113" y="219"/>
                </a:cubicBezTo>
                <a:cubicBezTo>
                  <a:pt x="116" y="220"/>
                  <a:pt x="119" y="220"/>
                  <a:pt x="122" y="220"/>
                </a:cubicBezTo>
                <a:cubicBezTo>
                  <a:pt x="126" y="220"/>
                  <a:pt x="130" y="220"/>
                  <a:pt x="134" y="219"/>
                </a:cubicBezTo>
                <a:cubicBezTo>
                  <a:pt x="113" y="214"/>
                  <a:pt x="97" y="196"/>
                  <a:pt x="97" y="173"/>
                </a:cubicBezTo>
                <a:cubicBezTo>
                  <a:pt x="97" y="173"/>
                  <a:pt x="97" y="173"/>
                  <a:pt x="97" y="173"/>
                </a:cubicBezTo>
                <a:cubicBezTo>
                  <a:pt x="103" y="176"/>
                  <a:pt x="111" y="178"/>
                  <a:pt x="118" y="179"/>
                </a:cubicBezTo>
                <a:cubicBezTo>
                  <a:pt x="106" y="170"/>
                  <a:pt x="98" y="156"/>
                  <a:pt x="98" y="140"/>
                </a:cubicBezTo>
                <a:cubicBezTo>
                  <a:pt x="98" y="132"/>
                  <a:pt x="100" y="124"/>
                  <a:pt x="104" y="117"/>
                </a:cubicBezTo>
                <a:cubicBezTo>
                  <a:pt x="127" y="145"/>
                  <a:pt x="161" y="163"/>
                  <a:pt x="199" y="165"/>
                </a:cubicBezTo>
                <a:cubicBezTo>
                  <a:pt x="198" y="162"/>
                  <a:pt x="198" y="158"/>
                  <a:pt x="198" y="155"/>
                </a:cubicBezTo>
                <a:cubicBezTo>
                  <a:pt x="198" y="129"/>
                  <a:pt x="218" y="109"/>
                  <a:pt x="244" y="109"/>
                </a:cubicBezTo>
                <a:cubicBezTo>
                  <a:pt x="257" y="109"/>
                  <a:pt x="269" y="114"/>
                  <a:pt x="277" y="123"/>
                </a:cubicBezTo>
                <a:cubicBezTo>
                  <a:pt x="288" y="121"/>
                  <a:pt x="298" y="117"/>
                  <a:pt x="306" y="112"/>
                </a:cubicBezTo>
                <a:cubicBezTo>
                  <a:pt x="303" y="123"/>
                  <a:pt x="296" y="132"/>
                  <a:pt x="286" y="138"/>
                </a:cubicBezTo>
                <a:cubicBezTo>
                  <a:pt x="296" y="137"/>
                  <a:pt x="304" y="134"/>
                  <a:pt x="313" y="130"/>
                </a:cubicBezTo>
                <a:cubicBezTo>
                  <a:pt x="306" y="140"/>
                  <a:pt x="299" y="148"/>
                  <a:pt x="290" y="154"/>
                </a:cubicBezTo>
                <a:close/>
                <a:moveTo>
                  <a:pt x="290" y="154"/>
                </a:moveTo>
                <a:cubicBezTo>
                  <a:pt x="290" y="154"/>
                  <a:pt x="290" y="154"/>
                  <a:pt x="290" y="154"/>
                </a:cubicBezTo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vert="horz" wrap="square" lIns="91452" tIns="45726" rIns="91452" bIns="45726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831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 - Blue">
    <p:bg>
      <p:bgPr>
        <a:solidFill>
          <a:srgbClr val="0081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pierung 15"/>
          <p:cNvGrpSpPr/>
          <p:nvPr userDrawn="1"/>
        </p:nvGrpSpPr>
        <p:grpSpPr>
          <a:xfrm>
            <a:off x="5666693" y="0"/>
            <a:ext cx="6552853" cy="6858000"/>
            <a:chOff x="5665955" y="0"/>
            <a:chExt cx="6552000" cy="6858000"/>
          </a:xfrm>
        </p:grpSpPr>
        <p:sp>
          <p:nvSpPr>
            <p:cNvPr id="4" name="Rechteck 3"/>
            <p:cNvSpPr/>
            <p:nvPr userDrawn="1"/>
          </p:nvSpPr>
          <p:spPr>
            <a:xfrm>
              <a:off x="5665955" y="0"/>
              <a:ext cx="6552000" cy="6858000"/>
            </a:xfrm>
            <a:custGeom>
              <a:avLst/>
              <a:gdLst>
                <a:gd name="connsiteX0" fmla="*/ 0 w 6593551"/>
                <a:gd name="connsiteY0" fmla="*/ 0 h 6858000"/>
                <a:gd name="connsiteX1" fmla="*/ 6593551 w 6593551"/>
                <a:gd name="connsiteY1" fmla="*/ 0 h 6858000"/>
                <a:gd name="connsiteX2" fmla="*/ 6593551 w 6593551"/>
                <a:gd name="connsiteY2" fmla="*/ 6858000 h 6858000"/>
                <a:gd name="connsiteX3" fmla="*/ 0 w 6593551"/>
                <a:gd name="connsiteY3" fmla="*/ 6858000 h 6858000"/>
                <a:gd name="connsiteX4" fmla="*/ 0 w 6593551"/>
                <a:gd name="connsiteY4" fmla="*/ 0 h 6858000"/>
                <a:gd name="connsiteX0" fmla="*/ 11 w 6593562"/>
                <a:gd name="connsiteY0" fmla="*/ 0 h 6858000"/>
                <a:gd name="connsiteX1" fmla="*/ 6593562 w 6593562"/>
                <a:gd name="connsiteY1" fmla="*/ 0 h 6858000"/>
                <a:gd name="connsiteX2" fmla="*/ 6593562 w 6593562"/>
                <a:gd name="connsiteY2" fmla="*/ 6858000 h 6858000"/>
                <a:gd name="connsiteX3" fmla="*/ 11 w 6593562"/>
                <a:gd name="connsiteY3" fmla="*/ 6858000 h 6858000"/>
                <a:gd name="connsiteX4" fmla="*/ 777062 w 6593562"/>
                <a:gd name="connsiteY4" fmla="*/ 1625600 h 6858000"/>
                <a:gd name="connsiteX5" fmla="*/ 11 w 6593562"/>
                <a:gd name="connsiteY5" fmla="*/ 0 h 6858000"/>
                <a:gd name="connsiteX0" fmla="*/ 11 w 6593562"/>
                <a:gd name="connsiteY0" fmla="*/ 0 h 6858000"/>
                <a:gd name="connsiteX1" fmla="*/ 6593562 w 6593562"/>
                <a:gd name="connsiteY1" fmla="*/ 0 h 6858000"/>
                <a:gd name="connsiteX2" fmla="*/ 6593562 w 6593562"/>
                <a:gd name="connsiteY2" fmla="*/ 6858000 h 6858000"/>
                <a:gd name="connsiteX3" fmla="*/ 11 w 6593562"/>
                <a:gd name="connsiteY3" fmla="*/ 6858000 h 6858000"/>
                <a:gd name="connsiteX4" fmla="*/ 777062 w 6593562"/>
                <a:gd name="connsiteY4" fmla="*/ 1625600 h 6858000"/>
                <a:gd name="connsiteX5" fmla="*/ 11 w 6593562"/>
                <a:gd name="connsiteY5" fmla="*/ 0 h 6858000"/>
                <a:gd name="connsiteX0" fmla="*/ 11 w 6593562"/>
                <a:gd name="connsiteY0" fmla="*/ 0 h 6858000"/>
                <a:gd name="connsiteX1" fmla="*/ 6593562 w 6593562"/>
                <a:gd name="connsiteY1" fmla="*/ 0 h 6858000"/>
                <a:gd name="connsiteX2" fmla="*/ 6593562 w 6593562"/>
                <a:gd name="connsiteY2" fmla="*/ 6858000 h 6858000"/>
                <a:gd name="connsiteX3" fmla="*/ 11 w 6593562"/>
                <a:gd name="connsiteY3" fmla="*/ 6858000 h 6858000"/>
                <a:gd name="connsiteX4" fmla="*/ 777062 w 6593562"/>
                <a:gd name="connsiteY4" fmla="*/ 1625600 h 6858000"/>
                <a:gd name="connsiteX5" fmla="*/ 11 w 6593562"/>
                <a:gd name="connsiteY5" fmla="*/ 0 h 6858000"/>
                <a:gd name="connsiteX0" fmla="*/ 220144 w 6593562"/>
                <a:gd name="connsiteY0" fmla="*/ 8467 h 6858000"/>
                <a:gd name="connsiteX1" fmla="*/ 6593562 w 6593562"/>
                <a:gd name="connsiteY1" fmla="*/ 0 h 6858000"/>
                <a:gd name="connsiteX2" fmla="*/ 6593562 w 6593562"/>
                <a:gd name="connsiteY2" fmla="*/ 6858000 h 6858000"/>
                <a:gd name="connsiteX3" fmla="*/ 11 w 6593562"/>
                <a:gd name="connsiteY3" fmla="*/ 6858000 h 6858000"/>
                <a:gd name="connsiteX4" fmla="*/ 777062 w 6593562"/>
                <a:gd name="connsiteY4" fmla="*/ 1625600 h 6858000"/>
                <a:gd name="connsiteX5" fmla="*/ 220144 w 6593562"/>
                <a:gd name="connsiteY5" fmla="*/ 8467 h 6858000"/>
                <a:gd name="connsiteX0" fmla="*/ 220144 w 6593562"/>
                <a:gd name="connsiteY0" fmla="*/ 8467 h 6858000"/>
                <a:gd name="connsiteX1" fmla="*/ 6593562 w 6593562"/>
                <a:gd name="connsiteY1" fmla="*/ 0 h 6858000"/>
                <a:gd name="connsiteX2" fmla="*/ 6593562 w 6593562"/>
                <a:gd name="connsiteY2" fmla="*/ 6858000 h 6858000"/>
                <a:gd name="connsiteX3" fmla="*/ 11 w 6593562"/>
                <a:gd name="connsiteY3" fmla="*/ 6858000 h 6858000"/>
                <a:gd name="connsiteX4" fmla="*/ 777062 w 6593562"/>
                <a:gd name="connsiteY4" fmla="*/ 1625600 h 6858000"/>
                <a:gd name="connsiteX5" fmla="*/ 220144 w 6593562"/>
                <a:gd name="connsiteY5" fmla="*/ 8467 h 6858000"/>
                <a:gd name="connsiteX0" fmla="*/ 220261 w 6593679"/>
                <a:gd name="connsiteY0" fmla="*/ 8467 h 6858000"/>
                <a:gd name="connsiteX1" fmla="*/ 6593679 w 6593679"/>
                <a:gd name="connsiteY1" fmla="*/ 0 h 6858000"/>
                <a:gd name="connsiteX2" fmla="*/ 6593679 w 6593679"/>
                <a:gd name="connsiteY2" fmla="*/ 6858000 h 6858000"/>
                <a:gd name="connsiteX3" fmla="*/ 128 w 6593679"/>
                <a:gd name="connsiteY3" fmla="*/ 6858000 h 6858000"/>
                <a:gd name="connsiteX4" fmla="*/ 777179 w 6593679"/>
                <a:gd name="connsiteY4" fmla="*/ 1625600 h 6858000"/>
                <a:gd name="connsiteX5" fmla="*/ 220261 w 6593679"/>
                <a:gd name="connsiteY5" fmla="*/ 846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93679" h="6858000">
                  <a:moveTo>
                    <a:pt x="220261" y="8467"/>
                  </a:moveTo>
                  <a:lnTo>
                    <a:pt x="6593679" y="0"/>
                  </a:lnTo>
                  <a:lnTo>
                    <a:pt x="6593679" y="6858000"/>
                  </a:lnTo>
                  <a:lnTo>
                    <a:pt x="128" y="6858000"/>
                  </a:lnTo>
                  <a:cubicBezTo>
                    <a:pt x="-11788" y="6858000"/>
                    <a:pt x="806029" y="1634067"/>
                    <a:pt x="777179" y="1625600"/>
                  </a:cubicBezTo>
                  <a:cubicBezTo>
                    <a:pt x="772162" y="1667933"/>
                    <a:pt x="233745" y="16934"/>
                    <a:pt x="220261" y="8467"/>
                  </a:cubicBez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en-GB" sz="1800" dirty="0" err="1"/>
            </a:p>
          </p:txBody>
        </p:sp>
        <p:grpSp>
          <p:nvGrpSpPr>
            <p:cNvPr id="11" name="METRO ICON - camera"/>
            <p:cNvGrpSpPr>
              <a:grpSpLocks noChangeAspect="1"/>
            </p:cNvGrpSpPr>
            <p:nvPr userDrawn="1"/>
          </p:nvGrpSpPr>
          <p:grpSpPr bwMode="gray">
            <a:xfrm>
              <a:off x="8216749" y="2443910"/>
              <a:ext cx="1985860" cy="1542862"/>
              <a:chOff x="11001987" y="1912471"/>
              <a:chExt cx="579995" cy="450612"/>
            </a:xfrm>
            <a:solidFill>
              <a:schemeClr val="bg1">
                <a:alpha val="44000"/>
              </a:schemeClr>
            </a:solidFill>
          </p:grpSpPr>
          <p:sp>
            <p:nvSpPr>
              <p:cNvPr id="12" name="Freeform 13"/>
              <p:cNvSpPr>
                <a:spLocks noEditPoints="1"/>
              </p:cNvSpPr>
              <p:nvPr/>
            </p:nvSpPr>
            <p:spPr bwMode="gray">
              <a:xfrm>
                <a:off x="11001987" y="1912471"/>
                <a:ext cx="579995" cy="450612"/>
              </a:xfrm>
              <a:custGeom>
                <a:avLst/>
                <a:gdLst>
                  <a:gd name="T0" fmla="*/ 0 w 365"/>
                  <a:gd name="T1" fmla="*/ 283 h 283"/>
                  <a:gd name="T2" fmla="*/ 0 w 365"/>
                  <a:gd name="T3" fmla="*/ 46 h 283"/>
                  <a:gd name="T4" fmla="*/ 5 w 365"/>
                  <a:gd name="T5" fmla="*/ 46 h 283"/>
                  <a:gd name="T6" fmla="*/ 97 w 365"/>
                  <a:gd name="T7" fmla="*/ 46 h 283"/>
                  <a:gd name="T8" fmla="*/ 125 w 365"/>
                  <a:gd name="T9" fmla="*/ 29 h 283"/>
                  <a:gd name="T10" fmla="*/ 138 w 365"/>
                  <a:gd name="T11" fmla="*/ 3 h 283"/>
                  <a:gd name="T12" fmla="*/ 143 w 365"/>
                  <a:gd name="T13" fmla="*/ 0 h 283"/>
                  <a:gd name="T14" fmla="*/ 273 w 365"/>
                  <a:gd name="T15" fmla="*/ 0 h 283"/>
                  <a:gd name="T16" fmla="*/ 278 w 365"/>
                  <a:gd name="T17" fmla="*/ 3 h 283"/>
                  <a:gd name="T18" fmla="*/ 292 w 365"/>
                  <a:gd name="T19" fmla="*/ 29 h 283"/>
                  <a:gd name="T20" fmla="*/ 321 w 365"/>
                  <a:gd name="T21" fmla="*/ 46 h 283"/>
                  <a:gd name="T22" fmla="*/ 365 w 365"/>
                  <a:gd name="T23" fmla="*/ 46 h 283"/>
                  <a:gd name="T24" fmla="*/ 365 w 365"/>
                  <a:gd name="T25" fmla="*/ 283 h 283"/>
                  <a:gd name="T26" fmla="*/ 0 w 365"/>
                  <a:gd name="T27" fmla="*/ 283 h 283"/>
                  <a:gd name="T28" fmla="*/ 210 w 365"/>
                  <a:gd name="T29" fmla="*/ 249 h 283"/>
                  <a:gd name="T30" fmla="*/ 298 w 365"/>
                  <a:gd name="T31" fmla="*/ 160 h 283"/>
                  <a:gd name="T32" fmla="*/ 210 w 365"/>
                  <a:gd name="T33" fmla="*/ 75 h 283"/>
                  <a:gd name="T34" fmla="*/ 122 w 365"/>
                  <a:gd name="T35" fmla="*/ 161 h 283"/>
                  <a:gd name="T36" fmla="*/ 210 w 365"/>
                  <a:gd name="T37" fmla="*/ 249 h 283"/>
                  <a:gd name="T38" fmla="*/ 93 w 365"/>
                  <a:gd name="T39" fmla="*/ 98 h 283"/>
                  <a:gd name="T40" fmla="*/ 75 w 365"/>
                  <a:gd name="T41" fmla="*/ 79 h 283"/>
                  <a:gd name="T42" fmla="*/ 56 w 365"/>
                  <a:gd name="T43" fmla="*/ 97 h 283"/>
                  <a:gd name="T44" fmla="*/ 75 w 365"/>
                  <a:gd name="T45" fmla="*/ 116 h 283"/>
                  <a:gd name="T46" fmla="*/ 93 w 365"/>
                  <a:gd name="T47" fmla="*/ 98 h 2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65" h="283">
                    <a:moveTo>
                      <a:pt x="0" y="283"/>
                    </a:moveTo>
                    <a:cubicBezTo>
                      <a:pt x="0" y="204"/>
                      <a:pt x="0" y="125"/>
                      <a:pt x="0" y="46"/>
                    </a:cubicBezTo>
                    <a:cubicBezTo>
                      <a:pt x="2" y="46"/>
                      <a:pt x="3" y="46"/>
                      <a:pt x="5" y="46"/>
                    </a:cubicBezTo>
                    <a:cubicBezTo>
                      <a:pt x="36" y="46"/>
                      <a:pt x="67" y="46"/>
                      <a:pt x="97" y="46"/>
                    </a:cubicBezTo>
                    <a:cubicBezTo>
                      <a:pt x="111" y="46"/>
                      <a:pt x="120" y="40"/>
                      <a:pt x="125" y="29"/>
                    </a:cubicBezTo>
                    <a:cubicBezTo>
                      <a:pt x="130" y="20"/>
                      <a:pt x="134" y="12"/>
                      <a:pt x="138" y="3"/>
                    </a:cubicBezTo>
                    <a:cubicBezTo>
                      <a:pt x="139" y="1"/>
                      <a:pt x="141" y="0"/>
                      <a:pt x="143" y="0"/>
                    </a:cubicBezTo>
                    <a:cubicBezTo>
                      <a:pt x="187" y="0"/>
                      <a:pt x="230" y="0"/>
                      <a:pt x="273" y="0"/>
                    </a:cubicBezTo>
                    <a:cubicBezTo>
                      <a:pt x="276" y="0"/>
                      <a:pt x="277" y="1"/>
                      <a:pt x="278" y="3"/>
                    </a:cubicBezTo>
                    <a:cubicBezTo>
                      <a:pt x="283" y="12"/>
                      <a:pt x="288" y="20"/>
                      <a:pt x="292" y="29"/>
                    </a:cubicBezTo>
                    <a:cubicBezTo>
                      <a:pt x="298" y="41"/>
                      <a:pt x="308" y="46"/>
                      <a:pt x="321" y="46"/>
                    </a:cubicBezTo>
                    <a:cubicBezTo>
                      <a:pt x="336" y="45"/>
                      <a:pt x="350" y="46"/>
                      <a:pt x="365" y="46"/>
                    </a:cubicBezTo>
                    <a:cubicBezTo>
                      <a:pt x="365" y="125"/>
                      <a:pt x="365" y="204"/>
                      <a:pt x="365" y="283"/>
                    </a:cubicBezTo>
                    <a:cubicBezTo>
                      <a:pt x="244" y="283"/>
                      <a:pt x="122" y="283"/>
                      <a:pt x="0" y="283"/>
                    </a:cubicBezTo>
                    <a:close/>
                    <a:moveTo>
                      <a:pt x="210" y="249"/>
                    </a:moveTo>
                    <a:cubicBezTo>
                      <a:pt x="259" y="248"/>
                      <a:pt x="298" y="208"/>
                      <a:pt x="298" y="160"/>
                    </a:cubicBezTo>
                    <a:cubicBezTo>
                      <a:pt x="297" y="112"/>
                      <a:pt x="258" y="74"/>
                      <a:pt x="210" y="75"/>
                    </a:cubicBezTo>
                    <a:cubicBezTo>
                      <a:pt x="160" y="75"/>
                      <a:pt x="121" y="113"/>
                      <a:pt x="122" y="161"/>
                    </a:cubicBezTo>
                    <a:cubicBezTo>
                      <a:pt x="122" y="210"/>
                      <a:pt x="162" y="249"/>
                      <a:pt x="210" y="249"/>
                    </a:cubicBezTo>
                    <a:close/>
                    <a:moveTo>
                      <a:pt x="93" y="98"/>
                    </a:moveTo>
                    <a:cubicBezTo>
                      <a:pt x="93" y="88"/>
                      <a:pt x="85" y="79"/>
                      <a:pt x="75" y="79"/>
                    </a:cubicBezTo>
                    <a:cubicBezTo>
                      <a:pt x="65" y="79"/>
                      <a:pt x="56" y="87"/>
                      <a:pt x="56" y="97"/>
                    </a:cubicBezTo>
                    <a:cubicBezTo>
                      <a:pt x="56" y="107"/>
                      <a:pt x="65" y="116"/>
                      <a:pt x="75" y="116"/>
                    </a:cubicBezTo>
                    <a:cubicBezTo>
                      <a:pt x="84" y="116"/>
                      <a:pt x="93" y="108"/>
                      <a:pt x="93" y="9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Freeform 13"/>
              <p:cNvSpPr>
                <a:spLocks/>
              </p:cNvSpPr>
              <p:nvPr/>
            </p:nvSpPr>
            <p:spPr bwMode="gray">
              <a:xfrm>
                <a:off x="11039909" y="1923624"/>
                <a:ext cx="91462" cy="37922"/>
              </a:xfrm>
              <a:custGeom>
                <a:avLst/>
                <a:gdLst>
                  <a:gd name="T0" fmla="*/ 58 w 58"/>
                  <a:gd name="T1" fmla="*/ 0 h 24"/>
                  <a:gd name="T2" fmla="*/ 58 w 58"/>
                  <a:gd name="T3" fmla="*/ 22 h 24"/>
                  <a:gd name="T4" fmla="*/ 55 w 58"/>
                  <a:gd name="T5" fmla="*/ 24 h 24"/>
                  <a:gd name="T6" fmla="*/ 0 w 58"/>
                  <a:gd name="T7" fmla="*/ 24 h 24"/>
                  <a:gd name="T8" fmla="*/ 0 w 58"/>
                  <a:gd name="T9" fmla="*/ 0 h 24"/>
                  <a:gd name="T10" fmla="*/ 58 w 58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8" h="24">
                    <a:moveTo>
                      <a:pt x="58" y="0"/>
                    </a:moveTo>
                    <a:cubicBezTo>
                      <a:pt x="58" y="8"/>
                      <a:pt x="58" y="15"/>
                      <a:pt x="58" y="22"/>
                    </a:cubicBezTo>
                    <a:cubicBezTo>
                      <a:pt x="58" y="22"/>
                      <a:pt x="56" y="24"/>
                      <a:pt x="55" y="24"/>
                    </a:cubicBezTo>
                    <a:cubicBezTo>
                      <a:pt x="37" y="24"/>
                      <a:pt x="19" y="24"/>
                      <a:pt x="0" y="24"/>
                    </a:cubicBezTo>
                    <a:cubicBezTo>
                      <a:pt x="0" y="16"/>
                      <a:pt x="0" y="8"/>
                      <a:pt x="0" y="0"/>
                    </a:cubicBezTo>
                    <a:cubicBezTo>
                      <a:pt x="19" y="0"/>
                      <a:pt x="38" y="0"/>
                      <a:pt x="58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Freeform 13"/>
              <p:cNvSpPr>
                <a:spLocks/>
              </p:cNvSpPr>
              <p:nvPr/>
            </p:nvSpPr>
            <p:spPr bwMode="gray">
              <a:xfrm>
                <a:off x="11258523" y="2093162"/>
                <a:ext cx="151691" cy="149460"/>
              </a:xfrm>
              <a:custGeom>
                <a:avLst/>
                <a:gdLst>
                  <a:gd name="T0" fmla="*/ 95 w 95"/>
                  <a:gd name="T1" fmla="*/ 48 h 95"/>
                  <a:gd name="T2" fmla="*/ 47 w 95"/>
                  <a:gd name="T3" fmla="*/ 95 h 95"/>
                  <a:gd name="T4" fmla="*/ 0 w 95"/>
                  <a:gd name="T5" fmla="*/ 48 h 95"/>
                  <a:gd name="T6" fmla="*/ 48 w 95"/>
                  <a:gd name="T7" fmla="*/ 0 h 95"/>
                  <a:gd name="T8" fmla="*/ 95 w 95"/>
                  <a:gd name="T9" fmla="*/ 48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" h="95">
                    <a:moveTo>
                      <a:pt x="95" y="48"/>
                    </a:moveTo>
                    <a:cubicBezTo>
                      <a:pt x="95" y="74"/>
                      <a:pt x="73" y="95"/>
                      <a:pt x="47" y="95"/>
                    </a:cubicBezTo>
                    <a:cubicBezTo>
                      <a:pt x="22" y="95"/>
                      <a:pt x="0" y="73"/>
                      <a:pt x="0" y="48"/>
                    </a:cubicBezTo>
                    <a:cubicBezTo>
                      <a:pt x="0" y="21"/>
                      <a:pt x="22" y="0"/>
                      <a:pt x="48" y="0"/>
                    </a:cubicBezTo>
                    <a:cubicBezTo>
                      <a:pt x="74" y="0"/>
                      <a:pt x="95" y="22"/>
                      <a:pt x="95" y="4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8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Title"/>
          <p:cNvSpPr>
            <a:spLocks noGrp="1"/>
          </p:cNvSpPr>
          <p:nvPr userDrawn="1">
            <p:ph type="ctrTitle" hasCustomPrompt="1"/>
          </p:nvPr>
        </p:nvSpPr>
        <p:spPr bwMode="gray">
          <a:xfrm>
            <a:off x="1055344" y="1"/>
            <a:ext cx="4875582" cy="3012141"/>
          </a:xfrm>
        </p:spPr>
        <p:txBody>
          <a:bodyPr anchor="b"/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1000"/>
              </a:spcAft>
              <a:defRPr sz="4400" b="0">
                <a:solidFill>
                  <a:srgbClr val="FFFFFF"/>
                </a:solidFill>
                <a:latin typeface="+mn-lt"/>
                <a:ea typeface="Arial Narrow" charset="0"/>
                <a:cs typeface="Arial Narrow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Bildplatzhalter 4"/>
          <p:cNvSpPr>
            <a:spLocks noGrp="1"/>
          </p:cNvSpPr>
          <p:nvPr>
            <p:ph type="pic" sz="quarter" idx="11"/>
          </p:nvPr>
        </p:nvSpPr>
        <p:spPr bwMode="gray">
          <a:xfrm>
            <a:off x="5624482" y="1"/>
            <a:ext cx="6594409" cy="6857829"/>
          </a:xfrm>
          <a:custGeom>
            <a:avLst/>
            <a:gdLst>
              <a:gd name="connsiteX0" fmla="*/ 7 w 6986588"/>
              <a:gd name="connsiteY0" fmla="*/ 2619516 h 6858000"/>
              <a:gd name="connsiteX1" fmla="*/ 3493294 w 6986588"/>
              <a:gd name="connsiteY1" fmla="*/ 0 h 6858000"/>
              <a:gd name="connsiteX2" fmla="*/ 6986581 w 6986588"/>
              <a:gd name="connsiteY2" fmla="*/ 2619516 h 6858000"/>
              <a:gd name="connsiteX3" fmla="*/ 5652264 w 6986588"/>
              <a:gd name="connsiteY3" fmla="*/ 6857983 h 6858000"/>
              <a:gd name="connsiteX4" fmla="*/ 1334324 w 6986588"/>
              <a:gd name="connsiteY4" fmla="*/ 6857983 h 6858000"/>
              <a:gd name="connsiteX5" fmla="*/ 7 w 6986588"/>
              <a:gd name="connsiteY5" fmla="*/ 2619516 h 6858000"/>
              <a:gd name="connsiteX0" fmla="*/ 0 w 6986574"/>
              <a:gd name="connsiteY0" fmla="*/ 2619516 h 6857983"/>
              <a:gd name="connsiteX1" fmla="*/ 669405 w 6986574"/>
              <a:gd name="connsiteY1" fmla="*/ 0 h 6857983"/>
              <a:gd name="connsiteX2" fmla="*/ 6986574 w 6986574"/>
              <a:gd name="connsiteY2" fmla="*/ 2619516 h 6857983"/>
              <a:gd name="connsiteX3" fmla="*/ 5652257 w 6986574"/>
              <a:gd name="connsiteY3" fmla="*/ 6857983 h 6857983"/>
              <a:gd name="connsiteX4" fmla="*/ 1334317 w 6986574"/>
              <a:gd name="connsiteY4" fmla="*/ 6857983 h 6857983"/>
              <a:gd name="connsiteX5" fmla="*/ 0 w 6986574"/>
              <a:gd name="connsiteY5" fmla="*/ 2619516 h 6857983"/>
              <a:gd name="connsiteX0" fmla="*/ 0 w 7013468"/>
              <a:gd name="connsiteY0" fmla="*/ 2622177 h 6860644"/>
              <a:gd name="connsiteX1" fmla="*/ 669405 w 7013468"/>
              <a:gd name="connsiteY1" fmla="*/ 2661 h 6860644"/>
              <a:gd name="connsiteX2" fmla="*/ 7013468 w 7013468"/>
              <a:gd name="connsiteY2" fmla="*/ 0 h 6860644"/>
              <a:gd name="connsiteX3" fmla="*/ 5652257 w 7013468"/>
              <a:gd name="connsiteY3" fmla="*/ 6860644 h 6860644"/>
              <a:gd name="connsiteX4" fmla="*/ 1334317 w 7013468"/>
              <a:gd name="connsiteY4" fmla="*/ 6860644 h 6860644"/>
              <a:gd name="connsiteX5" fmla="*/ 0 w 7013468"/>
              <a:gd name="connsiteY5" fmla="*/ 2622177 h 6860644"/>
              <a:gd name="connsiteX0" fmla="*/ 0 w 7013468"/>
              <a:gd name="connsiteY0" fmla="*/ 2622177 h 6860644"/>
              <a:gd name="connsiteX1" fmla="*/ 669405 w 7013468"/>
              <a:gd name="connsiteY1" fmla="*/ 2661 h 6860644"/>
              <a:gd name="connsiteX2" fmla="*/ 7013468 w 7013468"/>
              <a:gd name="connsiteY2" fmla="*/ 0 h 6860644"/>
              <a:gd name="connsiteX3" fmla="*/ 7010410 w 7013468"/>
              <a:gd name="connsiteY3" fmla="*/ 6847197 h 6860644"/>
              <a:gd name="connsiteX4" fmla="*/ 1334317 w 7013468"/>
              <a:gd name="connsiteY4" fmla="*/ 6860644 h 6860644"/>
              <a:gd name="connsiteX5" fmla="*/ 0 w 7013468"/>
              <a:gd name="connsiteY5" fmla="*/ 2622177 h 6860644"/>
              <a:gd name="connsiteX0" fmla="*/ 0 w 7013468"/>
              <a:gd name="connsiteY0" fmla="*/ 2622177 h 6847197"/>
              <a:gd name="connsiteX1" fmla="*/ 669405 w 7013468"/>
              <a:gd name="connsiteY1" fmla="*/ 2661 h 6847197"/>
              <a:gd name="connsiteX2" fmla="*/ 7013468 w 7013468"/>
              <a:gd name="connsiteY2" fmla="*/ 0 h 6847197"/>
              <a:gd name="connsiteX3" fmla="*/ 7010410 w 7013468"/>
              <a:gd name="connsiteY3" fmla="*/ 6847197 h 6847197"/>
              <a:gd name="connsiteX4" fmla="*/ 419917 w 7013468"/>
              <a:gd name="connsiteY4" fmla="*/ 6847197 h 6847197"/>
              <a:gd name="connsiteX5" fmla="*/ 0 w 7013468"/>
              <a:gd name="connsiteY5" fmla="*/ 2622177 h 6847197"/>
              <a:gd name="connsiteX0" fmla="*/ 749977 w 6593551"/>
              <a:gd name="connsiteY0" fmla="*/ 2622177 h 6847197"/>
              <a:gd name="connsiteX1" fmla="*/ 249488 w 6593551"/>
              <a:gd name="connsiteY1" fmla="*/ 2661 h 6847197"/>
              <a:gd name="connsiteX2" fmla="*/ 6593551 w 6593551"/>
              <a:gd name="connsiteY2" fmla="*/ 0 h 6847197"/>
              <a:gd name="connsiteX3" fmla="*/ 6590493 w 6593551"/>
              <a:gd name="connsiteY3" fmla="*/ 6847197 h 6847197"/>
              <a:gd name="connsiteX4" fmla="*/ 0 w 6593551"/>
              <a:gd name="connsiteY4" fmla="*/ 6847197 h 6847197"/>
              <a:gd name="connsiteX5" fmla="*/ 749977 w 6593551"/>
              <a:gd name="connsiteY5" fmla="*/ 2622177 h 6847197"/>
              <a:gd name="connsiteX0" fmla="*/ 1018918 w 6593551"/>
              <a:gd name="connsiteY0" fmla="*/ 1936377 h 6847197"/>
              <a:gd name="connsiteX1" fmla="*/ 249488 w 6593551"/>
              <a:gd name="connsiteY1" fmla="*/ 2661 h 6847197"/>
              <a:gd name="connsiteX2" fmla="*/ 6593551 w 6593551"/>
              <a:gd name="connsiteY2" fmla="*/ 0 h 6847197"/>
              <a:gd name="connsiteX3" fmla="*/ 6590493 w 6593551"/>
              <a:gd name="connsiteY3" fmla="*/ 6847197 h 6847197"/>
              <a:gd name="connsiteX4" fmla="*/ 0 w 6593551"/>
              <a:gd name="connsiteY4" fmla="*/ 6847197 h 6847197"/>
              <a:gd name="connsiteX5" fmla="*/ 1018918 w 6593551"/>
              <a:gd name="connsiteY5" fmla="*/ 1936377 h 6847197"/>
              <a:gd name="connsiteX0" fmla="*/ 790318 w 6593551"/>
              <a:gd name="connsiteY0" fmla="*/ 1653989 h 6847197"/>
              <a:gd name="connsiteX1" fmla="*/ 249488 w 6593551"/>
              <a:gd name="connsiteY1" fmla="*/ 2661 h 6847197"/>
              <a:gd name="connsiteX2" fmla="*/ 6593551 w 6593551"/>
              <a:gd name="connsiteY2" fmla="*/ 0 h 6847197"/>
              <a:gd name="connsiteX3" fmla="*/ 6590493 w 6593551"/>
              <a:gd name="connsiteY3" fmla="*/ 6847197 h 6847197"/>
              <a:gd name="connsiteX4" fmla="*/ 0 w 6593551"/>
              <a:gd name="connsiteY4" fmla="*/ 6847197 h 6847197"/>
              <a:gd name="connsiteX5" fmla="*/ 790318 w 6593551"/>
              <a:gd name="connsiteY5" fmla="*/ 1653989 h 6847197"/>
              <a:gd name="connsiteX0" fmla="*/ 790318 w 6593551"/>
              <a:gd name="connsiteY0" fmla="*/ 1653989 h 6857829"/>
              <a:gd name="connsiteX1" fmla="*/ 249488 w 6593551"/>
              <a:gd name="connsiteY1" fmla="*/ 2661 h 6857829"/>
              <a:gd name="connsiteX2" fmla="*/ 6593551 w 6593551"/>
              <a:gd name="connsiteY2" fmla="*/ 0 h 6857829"/>
              <a:gd name="connsiteX3" fmla="*/ 6585177 w 6593551"/>
              <a:gd name="connsiteY3" fmla="*/ 6857829 h 6857829"/>
              <a:gd name="connsiteX4" fmla="*/ 0 w 6593551"/>
              <a:gd name="connsiteY4" fmla="*/ 6847197 h 6857829"/>
              <a:gd name="connsiteX5" fmla="*/ 790318 w 6593551"/>
              <a:gd name="connsiteY5" fmla="*/ 1653989 h 6857829"/>
              <a:gd name="connsiteX0" fmla="*/ 790318 w 6593551"/>
              <a:gd name="connsiteY0" fmla="*/ 1653989 h 6857829"/>
              <a:gd name="connsiteX1" fmla="*/ 249488 w 6593551"/>
              <a:gd name="connsiteY1" fmla="*/ 2661 h 6857829"/>
              <a:gd name="connsiteX2" fmla="*/ 6593551 w 6593551"/>
              <a:gd name="connsiteY2" fmla="*/ 0 h 6857829"/>
              <a:gd name="connsiteX3" fmla="*/ 6585177 w 6593551"/>
              <a:gd name="connsiteY3" fmla="*/ 6857829 h 6857829"/>
              <a:gd name="connsiteX4" fmla="*/ 0 w 6593551"/>
              <a:gd name="connsiteY4" fmla="*/ 6852842 h 6857829"/>
              <a:gd name="connsiteX5" fmla="*/ 790318 w 6593551"/>
              <a:gd name="connsiteY5" fmla="*/ 1653989 h 6857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93551" h="6857829">
                <a:moveTo>
                  <a:pt x="790318" y="1653989"/>
                </a:moveTo>
                <a:lnTo>
                  <a:pt x="249488" y="2661"/>
                </a:lnTo>
                <a:lnTo>
                  <a:pt x="6593551" y="0"/>
                </a:lnTo>
                <a:cubicBezTo>
                  <a:pt x="6592532" y="2282399"/>
                  <a:pt x="6586196" y="4575430"/>
                  <a:pt x="6585177" y="6857829"/>
                </a:cubicBezTo>
                <a:lnTo>
                  <a:pt x="0" y="6852842"/>
                </a:lnTo>
                <a:lnTo>
                  <a:pt x="790318" y="1653989"/>
                </a:lnTo>
                <a:close/>
              </a:path>
            </a:pathLst>
          </a:custGeom>
          <a:noFill/>
          <a:ln>
            <a:noFill/>
          </a:ln>
        </p:spPr>
        <p:txBody>
          <a:bodyPr lIns="720000" tIns="1080000" rIns="720000" anchor="t" anchorCtr="1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3" name="Subtitle"/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1055344" y="3429000"/>
            <a:ext cx="4875582" cy="2385000"/>
          </a:xfrm>
        </p:spPr>
        <p:txBody>
          <a:bodyPr/>
          <a:lstStyle>
            <a:lvl1pPr marL="0" indent="0" algn="l">
              <a:buNone/>
              <a:defRPr sz="2800">
                <a:solidFill>
                  <a:srgbClr val="262626"/>
                </a:solidFill>
              </a:defRPr>
            </a:lvl1pPr>
            <a:lvl2pPr marL="4572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7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2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4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 descr="logo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915" y="1"/>
            <a:ext cx="606266" cy="772455"/>
          </a:xfrm>
          <a:prstGeom prst="rect">
            <a:avLst/>
          </a:prstGeom>
          <a:effectLst>
            <a:outerShdw blurRad="50800" dir="5400000" algn="t" rotWithShape="0">
              <a:prstClr val="black">
                <a:alpha val="30000"/>
              </a:prstClr>
            </a:outerShdw>
          </a:effectLst>
        </p:spPr>
      </p:pic>
      <p:sp>
        <p:nvSpPr>
          <p:cNvPr id="6" name="Freihandform 5"/>
          <p:cNvSpPr/>
          <p:nvPr userDrawn="1"/>
        </p:nvSpPr>
        <p:spPr>
          <a:xfrm>
            <a:off x="-11018" y="11018"/>
            <a:ext cx="308512" cy="3899971"/>
          </a:xfrm>
          <a:custGeom>
            <a:avLst/>
            <a:gdLst>
              <a:gd name="connsiteX0" fmla="*/ 0 w 308472"/>
              <a:gd name="connsiteY0" fmla="*/ 0 h 3899971"/>
              <a:gd name="connsiteX1" fmla="*/ 308472 w 308472"/>
              <a:gd name="connsiteY1" fmla="*/ 1145754 h 3899971"/>
              <a:gd name="connsiteX2" fmla="*/ 11017 w 308472"/>
              <a:gd name="connsiteY2" fmla="*/ 3899971 h 3899971"/>
              <a:gd name="connsiteX3" fmla="*/ 0 w 308472"/>
              <a:gd name="connsiteY3" fmla="*/ 0 h 389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72" h="3899971">
                <a:moveTo>
                  <a:pt x="0" y="0"/>
                </a:moveTo>
                <a:lnTo>
                  <a:pt x="308472" y="1145754"/>
                </a:lnTo>
                <a:lnTo>
                  <a:pt x="11017" y="3899971"/>
                </a:lnTo>
                <a:cubicBezTo>
                  <a:pt x="7345" y="2592636"/>
                  <a:pt x="3672" y="1285301"/>
                  <a:pt x="0" y="0"/>
                </a:cubicBezTo>
                <a:close/>
              </a:path>
            </a:pathLst>
          </a:custGeom>
          <a:solidFill>
            <a:srgbClr val="00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7" name="Dreieck 6"/>
          <p:cNvSpPr/>
          <p:nvPr userDrawn="1"/>
        </p:nvSpPr>
        <p:spPr>
          <a:xfrm>
            <a:off x="11853574" y="4396154"/>
            <a:ext cx="340012" cy="2461846"/>
          </a:xfrm>
          <a:prstGeom prst="triangle">
            <a:avLst>
              <a:gd name="adj" fmla="val 100000"/>
            </a:avLst>
          </a:prstGeom>
          <a:solidFill>
            <a:srgbClr val="00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Real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st Head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5" name="Bild 4" descr="logo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915" y="1"/>
            <a:ext cx="606266" cy="772455"/>
          </a:xfrm>
          <a:prstGeom prst="rect">
            <a:avLst/>
          </a:prstGeom>
          <a:effectLst>
            <a:outerShdw blurRad="50800" dir="5400000" algn="t" rotWithShape="0">
              <a:prstClr val="black">
                <a:alpha val="30000"/>
              </a:prstClr>
            </a:outerShdw>
          </a:effectLst>
        </p:spPr>
      </p:pic>
      <p:sp>
        <p:nvSpPr>
          <p:cNvPr id="9" name="Freihandform 8"/>
          <p:cNvSpPr/>
          <p:nvPr userDrawn="1"/>
        </p:nvSpPr>
        <p:spPr>
          <a:xfrm>
            <a:off x="-11018" y="11018"/>
            <a:ext cx="308512" cy="3899971"/>
          </a:xfrm>
          <a:custGeom>
            <a:avLst/>
            <a:gdLst>
              <a:gd name="connsiteX0" fmla="*/ 0 w 308472"/>
              <a:gd name="connsiteY0" fmla="*/ 0 h 3899971"/>
              <a:gd name="connsiteX1" fmla="*/ 308472 w 308472"/>
              <a:gd name="connsiteY1" fmla="*/ 1145754 h 3899971"/>
              <a:gd name="connsiteX2" fmla="*/ 11017 w 308472"/>
              <a:gd name="connsiteY2" fmla="*/ 3899971 h 3899971"/>
              <a:gd name="connsiteX3" fmla="*/ 0 w 308472"/>
              <a:gd name="connsiteY3" fmla="*/ 0 h 389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72" h="3899971">
                <a:moveTo>
                  <a:pt x="0" y="0"/>
                </a:moveTo>
                <a:lnTo>
                  <a:pt x="308472" y="1145754"/>
                </a:lnTo>
                <a:lnTo>
                  <a:pt x="11017" y="3899971"/>
                </a:lnTo>
                <a:cubicBezTo>
                  <a:pt x="7345" y="2592636"/>
                  <a:pt x="3672" y="1285301"/>
                  <a:pt x="0" y="0"/>
                </a:cubicBezTo>
                <a:close/>
              </a:path>
            </a:pathLst>
          </a:custGeom>
          <a:solidFill>
            <a:srgbClr val="00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7" name="Subline"/>
          <p:cNvSpPr>
            <a:spLocks noGrp="1"/>
          </p:cNvSpPr>
          <p:nvPr>
            <p:ph type="body" sz="quarter" idx="13" hasCustomPrompt="1"/>
          </p:nvPr>
        </p:nvSpPr>
        <p:spPr>
          <a:xfrm>
            <a:off x="540070" y="972000"/>
            <a:ext cx="11111046" cy="540000"/>
          </a:xfrm>
        </p:spPr>
        <p:txBody>
          <a:bodyPr/>
          <a:lstStyle>
            <a:lvl1pPr marL="0" indent="0">
              <a:buNone/>
              <a:defRPr baseline="0">
                <a:solidFill>
                  <a:srgbClr val="008BD2"/>
                </a:solidFill>
              </a:defRPr>
            </a:lvl1pPr>
          </a:lstStyle>
          <a:p>
            <a:pPr lvl="0"/>
            <a:r>
              <a:rPr lang="en-US" dirty="0"/>
              <a:t>Enter your subtitle here</a:t>
            </a:r>
          </a:p>
        </p:txBody>
      </p:sp>
      <p:sp>
        <p:nvSpPr>
          <p:cNvPr id="10" name="Dreieck 9"/>
          <p:cNvSpPr/>
          <p:nvPr userDrawn="1"/>
        </p:nvSpPr>
        <p:spPr>
          <a:xfrm>
            <a:off x="11853574" y="4396154"/>
            <a:ext cx="340012" cy="2461846"/>
          </a:xfrm>
          <a:prstGeom prst="triangle">
            <a:avLst>
              <a:gd name="adj" fmla="val 100000"/>
            </a:avLst>
          </a:prstGeom>
          <a:solidFill>
            <a:srgbClr val="00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282075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6" name="Bild 5" descr="logo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915" y="1"/>
            <a:ext cx="606266" cy="772455"/>
          </a:xfrm>
          <a:prstGeom prst="rect">
            <a:avLst/>
          </a:prstGeom>
          <a:effectLst>
            <a:outerShdw blurRad="50800" dir="5400000" algn="t" rotWithShape="0">
              <a:prstClr val="black">
                <a:alpha val="30000"/>
              </a:prstClr>
            </a:outerShdw>
          </a:effectLst>
        </p:spPr>
      </p:pic>
      <p:sp>
        <p:nvSpPr>
          <p:cNvPr id="9" name="Freihandform 8"/>
          <p:cNvSpPr/>
          <p:nvPr userDrawn="1"/>
        </p:nvSpPr>
        <p:spPr>
          <a:xfrm>
            <a:off x="-11018" y="11018"/>
            <a:ext cx="308512" cy="3899971"/>
          </a:xfrm>
          <a:custGeom>
            <a:avLst/>
            <a:gdLst>
              <a:gd name="connsiteX0" fmla="*/ 0 w 308472"/>
              <a:gd name="connsiteY0" fmla="*/ 0 h 3899971"/>
              <a:gd name="connsiteX1" fmla="*/ 308472 w 308472"/>
              <a:gd name="connsiteY1" fmla="*/ 1145754 h 3899971"/>
              <a:gd name="connsiteX2" fmla="*/ 11017 w 308472"/>
              <a:gd name="connsiteY2" fmla="*/ 3899971 h 3899971"/>
              <a:gd name="connsiteX3" fmla="*/ 0 w 308472"/>
              <a:gd name="connsiteY3" fmla="*/ 0 h 389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72" h="3899971">
                <a:moveTo>
                  <a:pt x="0" y="0"/>
                </a:moveTo>
                <a:lnTo>
                  <a:pt x="308472" y="1145754"/>
                </a:lnTo>
                <a:lnTo>
                  <a:pt x="11017" y="3899971"/>
                </a:lnTo>
                <a:cubicBezTo>
                  <a:pt x="7345" y="2592636"/>
                  <a:pt x="3672" y="1285301"/>
                  <a:pt x="0" y="0"/>
                </a:cubicBezTo>
                <a:close/>
              </a:path>
            </a:pathLst>
          </a:custGeom>
          <a:solidFill>
            <a:srgbClr val="00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7" name="Subline"/>
          <p:cNvSpPr>
            <a:spLocks noGrp="1"/>
          </p:cNvSpPr>
          <p:nvPr>
            <p:ph type="body" sz="quarter" idx="13" hasCustomPrompt="1"/>
          </p:nvPr>
        </p:nvSpPr>
        <p:spPr>
          <a:xfrm>
            <a:off x="540070" y="972000"/>
            <a:ext cx="11111046" cy="540000"/>
          </a:xfrm>
        </p:spPr>
        <p:txBody>
          <a:bodyPr/>
          <a:lstStyle>
            <a:lvl1pPr marL="0" indent="0">
              <a:buNone/>
              <a:defRPr baseline="0">
                <a:solidFill>
                  <a:srgbClr val="008BD2"/>
                </a:solidFill>
              </a:defRPr>
            </a:lvl1pPr>
          </a:lstStyle>
          <a:p>
            <a:pPr lvl="0"/>
            <a:r>
              <a:rPr lang="en-US" dirty="0"/>
              <a:t>Enter your subtitle here</a:t>
            </a:r>
          </a:p>
        </p:txBody>
      </p:sp>
      <p:sp>
        <p:nvSpPr>
          <p:cNvPr id="8" name="Inhaltsplatzhalter 3"/>
          <p:cNvSpPr>
            <a:spLocks noGrp="1"/>
          </p:cNvSpPr>
          <p:nvPr>
            <p:ph sz="quarter" idx="14"/>
          </p:nvPr>
        </p:nvSpPr>
        <p:spPr>
          <a:xfrm>
            <a:off x="539750" y="1512001"/>
            <a:ext cx="11110913" cy="48888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10" name="Dreieck 9"/>
          <p:cNvSpPr/>
          <p:nvPr userDrawn="1"/>
        </p:nvSpPr>
        <p:spPr>
          <a:xfrm>
            <a:off x="11853574" y="4396154"/>
            <a:ext cx="340012" cy="2461846"/>
          </a:xfrm>
          <a:prstGeom prst="triangle">
            <a:avLst>
              <a:gd name="adj" fmla="val 100000"/>
            </a:avLst>
          </a:prstGeom>
          <a:solidFill>
            <a:srgbClr val="00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our text para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6" name="Bild 5" descr="logo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915" y="1"/>
            <a:ext cx="606266" cy="772455"/>
          </a:xfrm>
          <a:prstGeom prst="rect">
            <a:avLst/>
          </a:prstGeom>
          <a:effectLst>
            <a:outerShdw blurRad="50800" dir="5400000" algn="t" rotWithShape="0">
              <a:prstClr val="black">
                <a:alpha val="30000"/>
              </a:prstClr>
            </a:outerShdw>
          </a:effectLst>
        </p:spPr>
      </p:pic>
      <p:sp>
        <p:nvSpPr>
          <p:cNvPr id="8" name="Freihandform 7"/>
          <p:cNvSpPr/>
          <p:nvPr userDrawn="1"/>
        </p:nvSpPr>
        <p:spPr>
          <a:xfrm>
            <a:off x="-11018" y="11018"/>
            <a:ext cx="308512" cy="3899971"/>
          </a:xfrm>
          <a:custGeom>
            <a:avLst/>
            <a:gdLst>
              <a:gd name="connsiteX0" fmla="*/ 0 w 308472"/>
              <a:gd name="connsiteY0" fmla="*/ 0 h 3899971"/>
              <a:gd name="connsiteX1" fmla="*/ 308472 w 308472"/>
              <a:gd name="connsiteY1" fmla="*/ 1145754 h 3899971"/>
              <a:gd name="connsiteX2" fmla="*/ 11017 w 308472"/>
              <a:gd name="connsiteY2" fmla="*/ 3899971 h 3899971"/>
              <a:gd name="connsiteX3" fmla="*/ 0 w 308472"/>
              <a:gd name="connsiteY3" fmla="*/ 0 h 389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72" h="3899971">
                <a:moveTo>
                  <a:pt x="0" y="0"/>
                </a:moveTo>
                <a:lnTo>
                  <a:pt x="308472" y="1145754"/>
                </a:lnTo>
                <a:lnTo>
                  <a:pt x="11017" y="3899971"/>
                </a:lnTo>
                <a:cubicBezTo>
                  <a:pt x="7345" y="2592636"/>
                  <a:pt x="3672" y="1285301"/>
                  <a:pt x="0" y="0"/>
                </a:cubicBezTo>
                <a:close/>
              </a:path>
            </a:pathLst>
          </a:custGeom>
          <a:solidFill>
            <a:srgbClr val="00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7" name="Subline"/>
          <p:cNvSpPr>
            <a:spLocks noGrp="1"/>
          </p:cNvSpPr>
          <p:nvPr>
            <p:ph type="body" sz="quarter" idx="13" hasCustomPrompt="1"/>
          </p:nvPr>
        </p:nvSpPr>
        <p:spPr>
          <a:xfrm>
            <a:off x="540070" y="972000"/>
            <a:ext cx="11111046" cy="540000"/>
          </a:xfrm>
        </p:spPr>
        <p:txBody>
          <a:bodyPr/>
          <a:lstStyle>
            <a:lvl1pPr marL="0" indent="0">
              <a:buNone/>
              <a:defRPr baseline="0">
                <a:solidFill>
                  <a:srgbClr val="008BD2"/>
                </a:solidFill>
              </a:defRPr>
            </a:lvl1pPr>
          </a:lstStyle>
          <a:p>
            <a:pPr lvl="0"/>
            <a:r>
              <a:rPr lang="en-US" dirty="0"/>
              <a:t>Enter your subtitle here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4"/>
          </p:nvPr>
        </p:nvSpPr>
        <p:spPr>
          <a:xfrm>
            <a:off x="539821" y="1512000"/>
            <a:ext cx="11110771" cy="50285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buSzPct val="25000"/>
              <a:buFont typeface="Arial" charset="0"/>
              <a:buChar char="•"/>
              <a:defRPr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100000"/>
              </a:lnSpc>
              <a:spcAft>
                <a:spcPts val="3000"/>
              </a:spcAft>
              <a:buClr>
                <a:schemeClr val="bg1"/>
              </a:buClr>
              <a:buSzPct val="25000"/>
              <a:buFont typeface="Arial" charset="0"/>
              <a:buChar char="•"/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 marL="270027">
              <a:defRPr>
                <a:solidFill>
                  <a:schemeClr val="bg1">
                    <a:lumMod val="50000"/>
                  </a:schemeClr>
                </a:solidFill>
              </a:defRPr>
            </a:lvl3pPr>
            <a:lvl4pPr marL="576058"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 marL="972097">
              <a:defRPr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9" name="Dreieck 8"/>
          <p:cNvSpPr/>
          <p:nvPr userDrawn="1"/>
        </p:nvSpPr>
        <p:spPr>
          <a:xfrm>
            <a:off x="11853574" y="4396154"/>
            <a:ext cx="340012" cy="2461846"/>
          </a:xfrm>
          <a:prstGeom prst="triangle">
            <a:avLst>
              <a:gd name="adj" fmla="val 100000"/>
            </a:avLst>
          </a:prstGeom>
          <a:solidFill>
            <a:srgbClr val="00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Monitor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 18" descr="logo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915" y="1"/>
            <a:ext cx="606266" cy="772455"/>
          </a:xfrm>
          <a:prstGeom prst="rect">
            <a:avLst/>
          </a:prstGeom>
          <a:effectLst>
            <a:outerShdw blurRad="50800" dir="5400000" algn="t" rotWithShape="0">
              <a:prstClr val="black">
                <a:alpha val="30000"/>
              </a:prstClr>
            </a:outerShdw>
          </a:effectLst>
        </p:spPr>
      </p:pic>
      <p:sp>
        <p:nvSpPr>
          <p:cNvPr id="15" name="Freihandform 14"/>
          <p:cNvSpPr/>
          <p:nvPr userDrawn="1"/>
        </p:nvSpPr>
        <p:spPr>
          <a:xfrm>
            <a:off x="-11018" y="11018"/>
            <a:ext cx="308512" cy="3899971"/>
          </a:xfrm>
          <a:custGeom>
            <a:avLst/>
            <a:gdLst>
              <a:gd name="connsiteX0" fmla="*/ 0 w 308472"/>
              <a:gd name="connsiteY0" fmla="*/ 0 h 3899971"/>
              <a:gd name="connsiteX1" fmla="*/ 308472 w 308472"/>
              <a:gd name="connsiteY1" fmla="*/ 1145754 h 3899971"/>
              <a:gd name="connsiteX2" fmla="*/ 11017 w 308472"/>
              <a:gd name="connsiteY2" fmla="*/ 3899971 h 3899971"/>
              <a:gd name="connsiteX3" fmla="*/ 0 w 308472"/>
              <a:gd name="connsiteY3" fmla="*/ 0 h 389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72" h="3899971">
                <a:moveTo>
                  <a:pt x="0" y="0"/>
                </a:moveTo>
                <a:lnTo>
                  <a:pt x="308472" y="1145754"/>
                </a:lnTo>
                <a:lnTo>
                  <a:pt x="11017" y="3899971"/>
                </a:lnTo>
                <a:cubicBezTo>
                  <a:pt x="7345" y="2592636"/>
                  <a:pt x="3672" y="1285301"/>
                  <a:pt x="0" y="0"/>
                </a:cubicBezTo>
                <a:close/>
              </a:path>
            </a:pathLst>
          </a:custGeom>
          <a:solidFill>
            <a:srgbClr val="00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6" name="Title"/>
          <p:cNvSpPr>
            <a:spLocks noGrp="1"/>
          </p:cNvSpPr>
          <p:nvPr>
            <p:ph type="title"/>
          </p:nvPr>
        </p:nvSpPr>
        <p:spPr>
          <a:xfrm>
            <a:off x="540071" y="432000"/>
            <a:ext cx="5451607" cy="540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0658" y="898634"/>
            <a:ext cx="6681342" cy="5959366"/>
          </a:xfrm>
          <a:prstGeom prst="rect">
            <a:avLst/>
          </a:prstGeom>
        </p:spPr>
      </p:pic>
      <p:sp>
        <p:nvSpPr>
          <p:cNvPr id="17" name="Subline"/>
          <p:cNvSpPr>
            <a:spLocks noGrp="1"/>
          </p:cNvSpPr>
          <p:nvPr>
            <p:ph type="body" sz="quarter" idx="13" hasCustomPrompt="1"/>
          </p:nvPr>
        </p:nvSpPr>
        <p:spPr>
          <a:xfrm>
            <a:off x="540071" y="972000"/>
            <a:ext cx="5451607" cy="540000"/>
          </a:xfrm>
        </p:spPr>
        <p:txBody>
          <a:bodyPr/>
          <a:lstStyle>
            <a:lvl1pPr marL="0" indent="0">
              <a:buNone/>
              <a:defRPr baseline="0">
                <a:solidFill>
                  <a:srgbClr val="008BD2"/>
                </a:solidFill>
              </a:defRPr>
            </a:lvl1pPr>
          </a:lstStyle>
          <a:p>
            <a:pPr lvl="0"/>
            <a:r>
              <a:rPr lang="en-US" dirty="0"/>
              <a:t>Enter your subtitle here</a:t>
            </a:r>
          </a:p>
        </p:txBody>
      </p:sp>
      <p:sp>
        <p:nvSpPr>
          <p:cNvPr id="9" name="Rechteck 8"/>
          <p:cNvSpPr/>
          <p:nvPr userDrawn="1"/>
        </p:nvSpPr>
        <p:spPr>
          <a:xfrm>
            <a:off x="6377983" y="1277007"/>
            <a:ext cx="5814018" cy="3846786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5" tIns="36005" rIns="36005" bIns="3600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en-GB" sz="1800" dirty="0" err="1"/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4"/>
          </p:nvPr>
        </p:nvSpPr>
        <p:spPr>
          <a:xfrm>
            <a:off x="6377983" y="1280319"/>
            <a:ext cx="5814182" cy="3840162"/>
          </a:xfrm>
        </p:spPr>
        <p:txBody>
          <a:bodyPr lIns="180000" tIns="180000" rIns="180000" bIns="18000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8" name="Textplatzhalter 3"/>
          <p:cNvSpPr>
            <a:spLocks noGrp="1"/>
          </p:cNvSpPr>
          <p:nvPr>
            <p:ph type="body" sz="quarter" idx="15"/>
          </p:nvPr>
        </p:nvSpPr>
        <p:spPr>
          <a:xfrm>
            <a:off x="539821" y="1752600"/>
            <a:ext cx="5451857" cy="47879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buSzPct val="25000"/>
              <a:buFont typeface="Arial" charset="0"/>
              <a:buChar char="•"/>
              <a:defRPr sz="1800" b="1">
                <a:solidFill>
                  <a:schemeClr val="tx1">
                    <a:lumMod val="85000"/>
                    <a:lumOff val="1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0" indent="0">
              <a:lnSpc>
                <a:spcPct val="100000"/>
              </a:lnSpc>
              <a:spcAft>
                <a:spcPts val="3000"/>
              </a:spcAft>
              <a:buClr>
                <a:schemeClr val="bg1"/>
              </a:buClr>
              <a:buSzPct val="25000"/>
              <a:buFont typeface="Arial" charset="0"/>
              <a:buChar char="•"/>
              <a:defRPr sz="1800">
                <a:solidFill>
                  <a:schemeClr val="bg1">
                    <a:lumMod val="50000"/>
                  </a:schemeClr>
                </a:solidFill>
              </a:defRPr>
            </a:lvl2pPr>
            <a:lvl3pPr marL="270027">
              <a:defRPr sz="1800">
                <a:solidFill>
                  <a:schemeClr val="bg1">
                    <a:lumMod val="50000"/>
                  </a:schemeClr>
                </a:solidFill>
              </a:defRPr>
            </a:lvl3pPr>
            <a:lvl4pPr marL="576058">
              <a:defRPr sz="1800">
                <a:solidFill>
                  <a:schemeClr val="bg1">
                    <a:lumMod val="50000"/>
                  </a:schemeClr>
                </a:solidFill>
              </a:defRPr>
            </a:lvl4pPr>
            <a:lvl5pPr marL="972097">
              <a:defRPr sz="18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grpSp>
        <p:nvGrpSpPr>
          <p:cNvPr id="11" name="METRO ICON - camera"/>
          <p:cNvGrpSpPr>
            <a:grpSpLocks noChangeAspect="1"/>
          </p:cNvGrpSpPr>
          <p:nvPr userDrawn="1"/>
        </p:nvGrpSpPr>
        <p:grpSpPr bwMode="gray">
          <a:xfrm>
            <a:off x="8217818" y="2443910"/>
            <a:ext cx="1986119" cy="1542862"/>
            <a:chOff x="11001987" y="1912471"/>
            <a:chExt cx="579995" cy="450612"/>
          </a:xfrm>
          <a:solidFill>
            <a:schemeClr val="bg1">
              <a:alpha val="44000"/>
            </a:schemeClr>
          </a:solidFill>
        </p:grpSpPr>
        <p:sp>
          <p:nvSpPr>
            <p:cNvPr id="12" name="Freeform 13"/>
            <p:cNvSpPr>
              <a:spLocks noEditPoints="1"/>
            </p:cNvSpPr>
            <p:nvPr/>
          </p:nvSpPr>
          <p:spPr bwMode="gray">
            <a:xfrm>
              <a:off x="11001987" y="1912471"/>
              <a:ext cx="579995" cy="450612"/>
            </a:xfrm>
            <a:custGeom>
              <a:avLst/>
              <a:gdLst>
                <a:gd name="T0" fmla="*/ 0 w 365"/>
                <a:gd name="T1" fmla="*/ 283 h 283"/>
                <a:gd name="T2" fmla="*/ 0 w 365"/>
                <a:gd name="T3" fmla="*/ 46 h 283"/>
                <a:gd name="T4" fmla="*/ 5 w 365"/>
                <a:gd name="T5" fmla="*/ 46 h 283"/>
                <a:gd name="T6" fmla="*/ 97 w 365"/>
                <a:gd name="T7" fmla="*/ 46 h 283"/>
                <a:gd name="T8" fmla="*/ 125 w 365"/>
                <a:gd name="T9" fmla="*/ 29 h 283"/>
                <a:gd name="T10" fmla="*/ 138 w 365"/>
                <a:gd name="T11" fmla="*/ 3 h 283"/>
                <a:gd name="T12" fmla="*/ 143 w 365"/>
                <a:gd name="T13" fmla="*/ 0 h 283"/>
                <a:gd name="T14" fmla="*/ 273 w 365"/>
                <a:gd name="T15" fmla="*/ 0 h 283"/>
                <a:gd name="T16" fmla="*/ 278 w 365"/>
                <a:gd name="T17" fmla="*/ 3 h 283"/>
                <a:gd name="T18" fmla="*/ 292 w 365"/>
                <a:gd name="T19" fmla="*/ 29 h 283"/>
                <a:gd name="T20" fmla="*/ 321 w 365"/>
                <a:gd name="T21" fmla="*/ 46 h 283"/>
                <a:gd name="T22" fmla="*/ 365 w 365"/>
                <a:gd name="T23" fmla="*/ 46 h 283"/>
                <a:gd name="T24" fmla="*/ 365 w 365"/>
                <a:gd name="T25" fmla="*/ 283 h 283"/>
                <a:gd name="T26" fmla="*/ 0 w 365"/>
                <a:gd name="T27" fmla="*/ 283 h 283"/>
                <a:gd name="T28" fmla="*/ 210 w 365"/>
                <a:gd name="T29" fmla="*/ 249 h 283"/>
                <a:gd name="T30" fmla="*/ 298 w 365"/>
                <a:gd name="T31" fmla="*/ 160 h 283"/>
                <a:gd name="T32" fmla="*/ 210 w 365"/>
                <a:gd name="T33" fmla="*/ 75 h 283"/>
                <a:gd name="T34" fmla="*/ 122 w 365"/>
                <a:gd name="T35" fmla="*/ 161 h 283"/>
                <a:gd name="T36" fmla="*/ 210 w 365"/>
                <a:gd name="T37" fmla="*/ 249 h 283"/>
                <a:gd name="T38" fmla="*/ 93 w 365"/>
                <a:gd name="T39" fmla="*/ 98 h 283"/>
                <a:gd name="T40" fmla="*/ 75 w 365"/>
                <a:gd name="T41" fmla="*/ 79 h 283"/>
                <a:gd name="T42" fmla="*/ 56 w 365"/>
                <a:gd name="T43" fmla="*/ 97 h 283"/>
                <a:gd name="T44" fmla="*/ 75 w 365"/>
                <a:gd name="T45" fmla="*/ 116 h 283"/>
                <a:gd name="T46" fmla="*/ 93 w 365"/>
                <a:gd name="T47" fmla="*/ 98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5" h="283">
                  <a:moveTo>
                    <a:pt x="0" y="283"/>
                  </a:moveTo>
                  <a:cubicBezTo>
                    <a:pt x="0" y="204"/>
                    <a:pt x="0" y="125"/>
                    <a:pt x="0" y="46"/>
                  </a:cubicBezTo>
                  <a:cubicBezTo>
                    <a:pt x="2" y="46"/>
                    <a:pt x="3" y="46"/>
                    <a:pt x="5" y="46"/>
                  </a:cubicBezTo>
                  <a:cubicBezTo>
                    <a:pt x="36" y="46"/>
                    <a:pt x="67" y="46"/>
                    <a:pt x="97" y="46"/>
                  </a:cubicBezTo>
                  <a:cubicBezTo>
                    <a:pt x="111" y="46"/>
                    <a:pt x="120" y="40"/>
                    <a:pt x="125" y="29"/>
                  </a:cubicBezTo>
                  <a:cubicBezTo>
                    <a:pt x="130" y="20"/>
                    <a:pt x="134" y="12"/>
                    <a:pt x="138" y="3"/>
                  </a:cubicBezTo>
                  <a:cubicBezTo>
                    <a:pt x="139" y="1"/>
                    <a:pt x="141" y="0"/>
                    <a:pt x="143" y="0"/>
                  </a:cubicBezTo>
                  <a:cubicBezTo>
                    <a:pt x="187" y="0"/>
                    <a:pt x="230" y="0"/>
                    <a:pt x="273" y="0"/>
                  </a:cubicBezTo>
                  <a:cubicBezTo>
                    <a:pt x="276" y="0"/>
                    <a:pt x="277" y="1"/>
                    <a:pt x="278" y="3"/>
                  </a:cubicBezTo>
                  <a:cubicBezTo>
                    <a:pt x="283" y="12"/>
                    <a:pt x="288" y="20"/>
                    <a:pt x="292" y="29"/>
                  </a:cubicBezTo>
                  <a:cubicBezTo>
                    <a:pt x="298" y="41"/>
                    <a:pt x="308" y="46"/>
                    <a:pt x="321" y="46"/>
                  </a:cubicBezTo>
                  <a:cubicBezTo>
                    <a:pt x="336" y="45"/>
                    <a:pt x="350" y="46"/>
                    <a:pt x="365" y="46"/>
                  </a:cubicBezTo>
                  <a:cubicBezTo>
                    <a:pt x="365" y="125"/>
                    <a:pt x="365" y="204"/>
                    <a:pt x="365" y="283"/>
                  </a:cubicBezTo>
                  <a:cubicBezTo>
                    <a:pt x="244" y="283"/>
                    <a:pt x="122" y="283"/>
                    <a:pt x="0" y="283"/>
                  </a:cubicBezTo>
                  <a:close/>
                  <a:moveTo>
                    <a:pt x="210" y="249"/>
                  </a:moveTo>
                  <a:cubicBezTo>
                    <a:pt x="259" y="248"/>
                    <a:pt x="298" y="208"/>
                    <a:pt x="298" y="160"/>
                  </a:cubicBezTo>
                  <a:cubicBezTo>
                    <a:pt x="297" y="112"/>
                    <a:pt x="258" y="74"/>
                    <a:pt x="210" y="75"/>
                  </a:cubicBezTo>
                  <a:cubicBezTo>
                    <a:pt x="160" y="75"/>
                    <a:pt x="121" y="113"/>
                    <a:pt x="122" y="161"/>
                  </a:cubicBezTo>
                  <a:cubicBezTo>
                    <a:pt x="122" y="210"/>
                    <a:pt x="162" y="249"/>
                    <a:pt x="210" y="249"/>
                  </a:cubicBezTo>
                  <a:close/>
                  <a:moveTo>
                    <a:pt x="93" y="98"/>
                  </a:moveTo>
                  <a:cubicBezTo>
                    <a:pt x="93" y="88"/>
                    <a:pt x="85" y="79"/>
                    <a:pt x="75" y="79"/>
                  </a:cubicBezTo>
                  <a:cubicBezTo>
                    <a:pt x="65" y="79"/>
                    <a:pt x="56" y="87"/>
                    <a:pt x="56" y="97"/>
                  </a:cubicBezTo>
                  <a:cubicBezTo>
                    <a:pt x="56" y="107"/>
                    <a:pt x="65" y="116"/>
                    <a:pt x="75" y="116"/>
                  </a:cubicBezTo>
                  <a:cubicBezTo>
                    <a:pt x="84" y="116"/>
                    <a:pt x="93" y="108"/>
                    <a:pt x="93" y="9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 dirty="0">
                <a:solidFill>
                  <a:schemeClr val="bg1"/>
                </a:solidFill>
              </a:endParaRPr>
            </a:p>
          </p:txBody>
        </p:sp>
        <p:sp>
          <p:nvSpPr>
            <p:cNvPr id="13" name="Freeform 13"/>
            <p:cNvSpPr>
              <a:spLocks/>
            </p:cNvSpPr>
            <p:nvPr/>
          </p:nvSpPr>
          <p:spPr bwMode="gray">
            <a:xfrm>
              <a:off x="11039909" y="1923624"/>
              <a:ext cx="91462" cy="37922"/>
            </a:xfrm>
            <a:custGeom>
              <a:avLst/>
              <a:gdLst>
                <a:gd name="T0" fmla="*/ 58 w 58"/>
                <a:gd name="T1" fmla="*/ 0 h 24"/>
                <a:gd name="T2" fmla="*/ 58 w 58"/>
                <a:gd name="T3" fmla="*/ 22 h 24"/>
                <a:gd name="T4" fmla="*/ 55 w 58"/>
                <a:gd name="T5" fmla="*/ 24 h 24"/>
                <a:gd name="T6" fmla="*/ 0 w 58"/>
                <a:gd name="T7" fmla="*/ 24 h 24"/>
                <a:gd name="T8" fmla="*/ 0 w 58"/>
                <a:gd name="T9" fmla="*/ 0 h 24"/>
                <a:gd name="T10" fmla="*/ 58 w 58"/>
                <a:gd name="T1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" h="24">
                  <a:moveTo>
                    <a:pt x="58" y="0"/>
                  </a:moveTo>
                  <a:cubicBezTo>
                    <a:pt x="58" y="8"/>
                    <a:pt x="58" y="15"/>
                    <a:pt x="58" y="22"/>
                  </a:cubicBezTo>
                  <a:cubicBezTo>
                    <a:pt x="58" y="22"/>
                    <a:pt x="56" y="24"/>
                    <a:pt x="55" y="24"/>
                  </a:cubicBezTo>
                  <a:cubicBezTo>
                    <a:pt x="37" y="24"/>
                    <a:pt x="19" y="24"/>
                    <a:pt x="0" y="24"/>
                  </a:cubicBezTo>
                  <a:cubicBezTo>
                    <a:pt x="0" y="16"/>
                    <a:pt x="0" y="8"/>
                    <a:pt x="0" y="0"/>
                  </a:cubicBezTo>
                  <a:cubicBezTo>
                    <a:pt x="19" y="0"/>
                    <a:pt x="38" y="0"/>
                    <a:pt x="58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 dirty="0">
                <a:solidFill>
                  <a:schemeClr val="bg1"/>
                </a:solidFill>
              </a:endParaRPr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gray">
            <a:xfrm>
              <a:off x="11258523" y="2093162"/>
              <a:ext cx="151691" cy="149460"/>
            </a:xfrm>
            <a:custGeom>
              <a:avLst/>
              <a:gdLst>
                <a:gd name="T0" fmla="*/ 95 w 95"/>
                <a:gd name="T1" fmla="*/ 48 h 95"/>
                <a:gd name="T2" fmla="*/ 47 w 95"/>
                <a:gd name="T3" fmla="*/ 95 h 95"/>
                <a:gd name="T4" fmla="*/ 0 w 95"/>
                <a:gd name="T5" fmla="*/ 48 h 95"/>
                <a:gd name="T6" fmla="*/ 48 w 95"/>
                <a:gd name="T7" fmla="*/ 0 h 95"/>
                <a:gd name="T8" fmla="*/ 95 w 95"/>
                <a:gd name="T9" fmla="*/ 48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95">
                  <a:moveTo>
                    <a:pt x="95" y="48"/>
                  </a:moveTo>
                  <a:cubicBezTo>
                    <a:pt x="95" y="74"/>
                    <a:pt x="73" y="95"/>
                    <a:pt x="47" y="95"/>
                  </a:cubicBezTo>
                  <a:cubicBezTo>
                    <a:pt x="22" y="95"/>
                    <a:pt x="0" y="73"/>
                    <a:pt x="0" y="48"/>
                  </a:cubicBezTo>
                  <a:cubicBezTo>
                    <a:pt x="0" y="21"/>
                    <a:pt x="22" y="0"/>
                    <a:pt x="48" y="0"/>
                  </a:cubicBezTo>
                  <a:cubicBezTo>
                    <a:pt x="74" y="0"/>
                    <a:pt x="95" y="22"/>
                    <a:pt x="95" y="4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 dirty="0">
                <a:solidFill>
                  <a:schemeClr val="bg1"/>
                </a:solidFill>
              </a:endParaRPr>
            </a:p>
          </p:txBody>
        </p:sp>
      </p:grp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Laptop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 18" descr="logo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915" y="1"/>
            <a:ext cx="606266" cy="772455"/>
          </a:xfrm>
          <a:prstGeom prst="rect">
            <a:avLst/>
          </a:prstGeom>
          <a:effectLst>
            <a:outerShdw blurRad="50800" dir="5400000" algn="t" rotWithShape="0">
              <a:prstClr val="black">
                <a:alpha val="30000"/>
              </a:prstClr>
            </a:outerShdw>
          </a:effectLst>
        </p:spPr>
      </p:pic>
      <p:sp>
        <p:nvSpPr>
          <p:cNvPr id="15" name="Freihandform 14"/>
          <p:cNvSpPr/>
          <p:nvPr userDrawn="1"/>
        </p:nvSpPr>
        <p:spPr>
          <a:xfrm>
            <a:off x="-11018" y="11018"/>
            <a:ext cx="308512" cy="3899971"/>
          </a:xfrm>
          <a:custGeom>
            <a:avLst/>
            <a:gdLst>
              <a:gd name="connsiteX0" fmla="*/ 0 w 308472"/>
              <a:gd name="connsiteY0" fmla="*/ 0 h 3899971"/>
              <a:gd name="connsiteX1" fmla="*/ 308472 w 308472"/>
              <a:gd name="connsiteY1" fmla="*/ 1145754 h 3899971"/>
              <a:gd name="connsiteX2" fmla="*/ 11017 w 308472"/>
              <a:gd name="connsiteY2" fmla="*/ 3899971 h 3899971"/>
              <a:gd name="connsiteX3" fmla="*/ 0 w 308472"/>
              <a:gd name="connsiteY3" fmla="*/ 0 h 389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72" h="3899971">
                <a:moveTo>
                  <a:pt x="0" y="0"/>
                </a:moveTo>
                <a:lnTo>
                  <a:pt x="308472" y="1145754"/>
                </a:lnTo>
                <a:lnTo>
                  <a:pt x="11017" y="3899971"/>
                </a:lnTo>
                <a:cubicBezTo>
                  <a:pt x="7345" y="2592636"/>
                  <a:pt x="3672" y="1285301"/>
                  <a:pt x="0" y="0"/>
                </a:cubicBezTo>
                <a:close/>
              </a:path>
            </a:pathLst>
          </a:custGeom>
          <a:solidFill>
            <a:srgbClr val="00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6" name="Title"/>
          <p:cNvSpPr>
            <a:spLocks noGrp="1"/>
          </p:cNvSpPr>
          <p:nvPr userDrawn="1">
            <p:ph type="title"/>
          </p:nvPr>
        </p:nvSpPr>
        <p:spPr>
          <a:xfrm>
            <a:off x="540071" y="432000"/>
            <a:ext cx="5451607" cy="540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7" name="Subline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40071" y="972000"/>
            <a:ext cx="5451607" cy="540000"/>
          </a:xfrm>
        </p:spPr>
        <p:txBody>
          <a:bodyPr/>
          <a:lstStyle>
            <a:lvl1pPr marL="0" indent="0">
              <a:buNone/>
              <a:defRPr baseline="0">
                <a:solidFill>
                  <a:srgbClr val="008BD2"/>
                </a:solidFill>
              </a:defRPr>
            </a:lvl1pPr>
          </a:lstStyle>
          <a:p>
            <a:pPr lvl="0"/>
            <a:r>
              <a:rPr lang="en-US" dirty="0"/>
              <a:t>Enter your subtitle here</a:t>
            </a:r>
          </a:p>
        </p:txBody>
      </p:sp>
      <p:pic>
        <p:nvPicPr>
          <p:cNvPr id="20" name="Picture 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6151418" y="1596928"/>
            <a:ext cx="6038994" cy="5060084"/>
          </a:xfrm>
          <a:prstGeom prst="rect">
            <a:avLst/>
          </a:prstGeom>
          <a:noFill/>
          <a:effectLst>
            <a:outerShdw blurRad="50800" dist="50800" dir="5400000" sx="99000" sy="99000" algn="t" rotWithShape="0">
              <a:prstClr val="black">
                <a:alpha val="77000"/>
              </a:prstClr>
            </a:outerShdw>
          </a:effectLst>
        </p:spPr>
      </p:pic>
      <p:sp>
        <p:nvSpPr>
          <p:cNvPr id="18" name="Textplatzhalter 3"/>
          <p:cNvSpPr>
            <a:spLocks noGrp="1"/>
          </p:cNvSpPr>
          <p:nvPr userDrawn="1">
            <p:ph type="body" sz="quarter" idx="15"/>
          </p:nvPr>
        </p:nvSpPr>
        <p:spPr>
          <a:xfrm>
            <a:off x="539821" y="1752600"/>
            <a:ext cx="5451857" cy="47879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buSzPct val="25000"/>
              <a:buFont typeface="Arial" charset="0"/>
              <a:buChar char="•"/>
              <a:defRPr sz="1800" b="1">
                <a:solidFill>
                  <a:schemeClr val="tx1">
                    <a:lumMod val="85000"/>
                    <a:lumOff val="1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0" indent="0">
              <a:lnSpc>
                <a:spcPct val="100000"/>
              </a:lnSpc>
              <a:spcAft>
                <a:spcPts val="3000"/>
              </a:spcAft>
              <a:buClr>
                <a:schemeClr val="bg1"/>
              </a:buClr>
              <a:buSzPct val="25000"/>
              <a:buFont typeface="Arial" charset="0"/>
              <a:buChar char="•"/>
              <a:defRPr sz="1800">
                <a:solidFill>
                  <a:schemeClr val="bg1">
                    <a:lumMod val="50000"/>
                  </a:schemeClr>
                </a:solidFill>
              </a:defRPr>
            </a:lvl2pPr>
            <a:lvl3pPr marL="270027">
              <a:defRPr sz="1800">
                <a:solidFill>
                  <a:schemeClr val="bg1">
                    <a:lumMod val="50000"/>
                  </a:schemeClr>
                </a:solidFill>
              </a:defRPr>
            </a:lvl3pPr>
            <a:lvl4pPr marL="576058">
              <a:defRPr sz="1800">
                <a:solidFill>
                  <a:schemeClr val="bg1">
                    <a:lumMod val="50000"/>
                  </a:schemeClr>
                </a:solidFill>
              </a:defRPr>
            </a:lvl4pPr>
            <a:lvl5pPr marL="972097">
              <a:defRPr sz="18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22" name="Bildplatzhalter 7"/>
          <p:cNvSpPr>
            <a:spLocks noGrp="1"/>
          </p:cNvSpPr>
          <p:nvPr>
            <p:ph type="pic" sz="quarter" idx="14"/>
          </p:nvPr>
        </p:nvSpPr>
        <p:spPr>
          <a:xfrm>
            <a:off x="7453857" y="1983179"/>
            <a:ext cx="4738143" cy="3906981"/>
          </a:xfrm>
        </p:spPr>
        <p:txBody>
          <a:bodyPr lIns="180000" tIns="180000" rIns="180000" bIns="18000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Rechteck 8"/>
          <p:cNvSpPr/>
          <p:nvPr userDrawn="1"/>
        </p:nvSpPr>
        <p:spPr>
          <a:xfrm>
            <a:off x="7453857" y="1983180"/>
            <a:ext cx="4736555" cy="3906981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5" tIns="36005" rIns="36005" bIns="3600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en-GB" sz="1800" dirty="0" err="1"/>
          </a:p>
        </p:txBody>
      </p:sp>
      <p:grpSp>
        <p:nvGrpSpPr>
          <p:cNvPr id="11" name="METRO ICON - camera"/>
          <p:cNvGrpSpPr>
            <a:grpSpLocks noChangeAspect="1"/>
          </p:cNvGrpSpPr>
          <p:nvPr userDrawn="1"/>
        </p:nvGrpSpPr>
        <p:grpSpPr bwMode="gray">
          <a:xfrm>
            <a:off x="8829074" y="3134524"/>
            <a:ext cx="1986119" cy="1546416"/>
            <a:chOff x="11001987" y="1912471"/>
            <a:chExt cx="579995" cy="450612"/>
          </a:xfrm>
          <a:solidFill>
            <a:schemeClr val="bg1">
              <a:alpha val="44000"/>
            </a:schemeClr>
          </a:solidFill>
        </p:grpSpPr>
        <p:sp>
          <p:nvSpPr>
            <p:cNvPr id="12" name="Freeform 13"/>
            <p:cNvSpPr>
              <a:spLocks noEditPoints="1"/>
            </p:cNvSpPr>
            <p:nvPr/>
          </p:nvSpPr>
          <p:spPr bwMode="gray">
            <a:xfrm>
              <a:off x="11001987" y="1912471"/>
              <a:ext cx="579995" cy="450612"/>
            </a:xfrm>
            <a:custGeom>
              <a:avLst/>
              <a:gdLst>
                <a:gd name="T0" fmla="*/ 0 w 365"/>
                <a:gd name="T1" fmla="*/ 283 h 283"/>
                <a:gd name="T2" fmla="*/ 0 w 365"/>
                <a:gd name="T3" fmla="*/ 46 h 283"/>
                <a:gd name="T4" fmla="*/ 5 w 365"/>
                <a:gd name="T5" fmla="*/ 46 h 283"/>
                <a:gd name="T6" fmla="*/ 97 w 365"/>
                <a:gd name="T7" fmla="*/ 46 h 283"/>
                <a:gd name="T8" fmla="*/ 125 w 365"/>
                <a:gd name="T9" fmla="*/ 29 h 283"/>
                <a:gd name="T10" fmla="*/ 138 w 365"/>
                <a:gd name="T11" fmla="*/ 3 h 283"/>
                <a:gd name="T12" fmla="*/ 143 w 365"/>
                <a:gd name="T13" fmla="*/ 0 h 283"/>
                <a:gd name="T14" fmla="*/ 273 w 365"/>
                <a:gd name="T15" fmla="*/ 0 h 283"/>
                <a:gd name="T16" fmla="*/ 278 w 365"/>
                <a:gd name="T17" fmla="*/ 3 h 283"/>
                <a:gd name="T18" fmla="*/ 292 w 365"/>
                <a:gd name="T19" fmla="*/ 29 h 283"/>
                <a:gd name="T20" fmla="*/ 321 w 365"/>
                <a:gd name="T21" fmla="*/ 46 h 283"/>
                <a:gd name="T22" fmla="*/ 365 w 365"/>
                <a:gd name="T23" fmla="*/ 46 h 283"/>
                <a:gd name="T24" fmla="*/ 365 w 365"/>
                <a:gd name="T25" fmla="*/ 283 h 283"/>
                <a:gd name="T26" fmla="*/ 0 w 365"/>
                <a:gd name="T27" fmla="*/ 283 h 283"/>
                <a:gd name="T28" fmla="*/ 210 w 365"/>
                <a:gd name="T29" fmla="*/ 249 h 283"/>
                <a:gd name="T30" fmla="*/ 298 w 365"/>
                <a:gd name="T31" fmla="*/ 160 h 283"/>
                <a:gd name="T32" fmla="*/ 210 w 365"/>
                <a:gd name="T33" fmla="*/ 75 h 283"/>
                <a:gd name="T34" fmla="*/ 122 w 365"/>
                <a:gd name="T35" fmla="*/ 161 h 283"/>
                <a:gd name="T36" fmla="*/ 210 w 365"/>
                <a:gd name="T37" fmla="*/ 249 h 283"/>
                <a:gd name="T38" fmla="*/ 93 w 365"/>
                <a:gd name="T39" fmla="*/ 98 h 283"/>
                <a:gd name="T40" fmla="*/ 75 w 365"/>
                <a:gd name="T41" fmla="*/ 79 h 283"/>
                <a:gd name="T42" fmla="*/ 56 w 365"/>
                <a:gd name="T43" fmla="*/ 97 h 283"/>
                <a:gd name="T44" fmla="*/ 75 w 365"/>
                <a:gd name="T45" fmla="*/ 116 h 283"/>
                <a:gd name="T46" fmla="*/ 93 w 365"/>
                <a:gd name="T47" fmla="*/ 98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5" h="283">
                  <a:moveTo>
                    <a:pt x="0" y="283"/>
                  </a:moveTo>
                  <a:cubicBezTo>
                    <a:pt x="0" y="204"/>
                    <a:pt x="0" y="125"/>
                    <a:pt x="0" y="46"/>
                  </a:cubicBezTo>
                  <a:cubicBezTo>
                    <a:pt x="2" y="46"/>
                    <a:pt x="3" y="46"/>
                    <a:pt x="5" y="46"/>
                  </a:cubicBezTo>
                  <a:cubicBezTo>
                    <a:pt x="36" y="46"/>
                    <a:pt x="67" y="46"/>
                    <a:pt x="97" y="46"/>
                  </a:cubicBezTo>
                  <a:cubicBezTo>
                    <a:pt x="111" y="46"/>
                    <a:pt x="120" y="40"/>
                    <a:pt x="125" y="29"/>
                  </a:cubicBezTo>
                  <a:cubicBezTo>
                    <a:pt x="130" y="20"/>
                    <a:pt x="134" y="12"/>
                    <a:pt x="138" y="3"/>
                  </a:cubicBezTo>
                  <a:cubicBezTo>
                    <a:pt x="139" y="1"/>
                    <a:pt x="141" y="0"/>
                    <a:pt x="143" y="0"/>
                  </a:cubicBezTo>
                  <a:cubicBezTo>
                    <a:pt x="187" y="0"/>
                    <a:pt x="230" y="0"/>
                    <a:pt x="273" y="0"/>
                  </a:cubicBezTo>
                  <a:cubicBezTo>
                    <a:pt x="276" y="0"/>
                    <a:pt x="277" y="1"/>
                    <a:pt x="278" y="3"/>
                  </a:cubicBezTo>
                  <a:cubicBezTo>
                    <a:pt x="283" y="12"/>
                    <a:pt x="288" y="20"/>
                    <a:pt x="292" y="29"/>
                  </a:cubicBezTo>
                  <a:cubicBezTo>
                    <a:pt x="298" y="41"/>
                    <a:pt x="308" y="46"/>
                    <a:pt x="321" y="46"/>
                  </a:cubicBezTo>
                  <a:cubicBezTo>
                    <a:pt x="336" y="45"/>
                    <a:pt x="350" y="46"/>
                    <a:pt x="365" y="46"/>
                  </a:cubicBezTo>
                  <a:cubicBezTo>
                    <a:pt x="365" y="125"/>
                    <a:pt x="365" y="204"/>
                    <a:pt x="365" y="283"/>
                  </a:cubicBezTo>
                  <a:cubicBezTo>
                    <a:pt x="244" y="283"/>
                    <a:pt x="122" y="283"/>
                    <a:pt x="0" y="283"/>
                  </a:cubicBezTo>
                  <a:close/>
                  <a:moveTo>
                    <a:pt x="210" y="249"/>
                  </a:moveTo>
                  <a:cubicBezTo>
                    <a:pt x="259" y="248"/>
                    <a:pt x="298" y="208"/>
                    <a:pt x="298" y="160"/>
                  </a:cubicBezTo>
                  <a:cubicBezTo>
                    <a:pt x="297" y="112"/>
                    <a:pt x="258" y="74"/>
                    <a:pt x="210" y="75"/>
                  </a:cubicBezTo>
                  <a:cubicBezTo>
                    <a:pt x="160" y="75"/>
                    <a:pt x="121" y="113"/>
                    <a:pt x="122" y="161"/>
                  </a:cubicBezTo>
                  <a:cubicBezTo>
                    <a:pt x="122" y="210"/>
                    <a:pt x="162" y="249"/>
                    <a:pt x="210" y="249"/>
                  </a:cubicBezTo>
                  <a:close/>
                  <a:moveTo>
                    <a:pt x="93" y="98"/>
                  </a:moveTo>
                  <a:cubicBezTo>
                    <a:pt x="93" y="88"/>
                    <a:pt x="85" y="79"/>
                    <a:pt x="75" y="79"/>
                  </a:cubicBezTo>
                  <a:cubicBezTo>
                    <a:pt x="65" y="79"/>
                    <a:pt x="56" y="87"/>
                    <a:pt x="56" y="97"/>
                  </a:cubicBezTo>
                  <a:cubicBezTo>
                    <a:pt x="56" y="107"/>
                    <a:pt x="65" y="116"/>
                    <a:pt x="75" y="116"/>
                  </a:cubicBezTo>
                  <a:cubicBezTo>
                    <a:pt x="84" y="116"/>
                    <a:pt x="93" y="108"/>
                    <a:pt x="93" y="9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 dirty="0">
                <a:solidFill>
                  <a:schemeClr val="bg1"/>
                </a:solidFill>
              </a:endParaRPr>
            </a:p>
          </p:txBody>
        </p:sp>
        <p:sp>
          <p:nvSpPr>
            <p:cNvPr id="13" name="Freeform 13"/>
            <p:cNvSpPr>
              <a:spLocks/>
            </p:cNvSpPr>
            <p:nvPr/>
          </p:nvSpPr>
          <p:spPr bwMode="gray">
            <a:xfrm>
              <a:off x="11039909" y="1923624"/>
              <a:ext cx="91462" cy="37922"/>
            </a:xfrm>
            <a:custGeom>
              <a:avLst/>
              <a:gdLst>
                <a:gd name="T0" fmla="*/ 58 w 58"/>
                <a:gd name="T1" fmla="*/ 0 h 24"/>
                <a:gd name="T2" fmla="*/ 58 w 58"/>
                <a:gd name="T3" fmla="*/ 22 h 24"/>
                <a:gd name="T4" fmla="*/ 55 w 58"/>
                <a:gd name="T5" fmla="*/ 24 h 24"/>
                <a:gd name="T6" fmla="*/ 0 w 58"/>
                <a:gd name="T7" fmla="*/ 24 h 24"/>
                <a:gd name="T8" fmla="*/ 0 w 58"/>
                <a:gd name="T9" fmla="*/ 0 h 24"/>
                <a:gd name="T10" fmla="*/ 58 w 58"/>
                <a:gd name="T1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" h="24">
                  <a:moveTo>
                    <a:pt x="58" y="0"/>
                  </a:moveTo>
                  <a:cubicBezTo>
                    <a:pt x="58" y="8"/>
                    <a:pt x="58" y="15"/>
                    <a:pt x="58" y="22"/>
                  </a:cubicBezTo>
                  <a:cubicBezTo>
                    <a:pt x="58" y="22"/>
                    <a:pt x="56" y="24"/>
                    <a:pt x="55" y="24"/>
                  </a:cubicBezTo>
                  <a:cubicBezTo>
                    <a:pt x="37" y="24"/>
                    <a:pt x="19" y="24"/>
                    <a:pt x="0" y="24"/>
                  </a:cubicBezTo>
                  <a:cubicBezTo>
                    <a:pt x="0" y="16"/>
                    <a:pt x="0" y="8"/>
                    <a:pt x="0" y="0"/>
                  </a:cubicBezTo>
                  <a:cubicBezTo>
                    <a:pt x="19" y="0"/>
                    <a:pt x="38" y="0"/>
                    <a:pt x="58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 dirty="0">
                <a:solidFill>
                  <a:schemeClr val="bg1"/>
                </a:solidFill>
              </a:endParaRPr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gray">
            <a:xfrm>
              <a:off x="11258523" y="2093162"/>
              <a:ext cx="151691" cy="149460"/>
            </a:xfrm>
            <a:custGeom>
              <a:avLst/>
              <a:gdLst>
                <a:gd name="T0" fmla="*/ 95 w 95"/>
                <a:gd name="T1" fmla="*/ 48 h 95"/>
                <a:gd name="T2" fmla="*/ 47 w 95"/>
                <a:gd name="T3" fmla="*/ 95 h 95"/>
                <a:gd name="T4" fmla="*/ 0 w 95"/>
                <a:gd name="T5" fmla="*/ 48 h 95"/>
                <a:gd name="T6" fmla="*/ 48 w 95"/>
                <a:gd name="T7" fmla="*/ 0 h 95"/>
                <a:gd name="T8" fmla="*/ 95 w 95"/>
                <a:gd name="T9" fmla="*/ 48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95">
                  <a:moveTo>
                    <a:pt x="95" y="48"/>
                  </a:moveTo>
                  <a:cubicBezTo>
                    <a:pt x="95" y="74"/>
                    <a:pt x="73" y="95"/>
                    <a:pt x="47" y="95"/>
                  </a:cubicBezTo>
                  <a:cubicBezTo>
                    <a:pt x="22" y="95"/>
                    <a:pt x="0" y="73"/>
                    <a:pt x="0" y="48"/>
                  </a:cubicBezTo>
                  <a:cubicBezTo>
                    <a:pt x="0" y="21"/>
                    <a:pt x="22" y="0"/>
                    <a:pt x="48" y="0"/>
                  </a:cubicBezTo>
                  <a:cubicBezTo>
                    <a:pt x="74" y="0"/>
                    <a:pt x="95" y="22"/>
                    <a:pt x="95" y="4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 dirty="0">
                <a:solidFill>
                  <a:schemeClr val="bg1"/>
                </a:solidFill>
              </a:endParaRPr>
            </a:p>
          </p:txBody>
        </p:sp>
      </p:grp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Laptop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 18" descr="logo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915" y="1"/>
            <a:ext cx="606266" cy="772455"/>
          </a:xfrm>
          <a:prstGeom prst="rect">
            <a:avLst/>
          </a:prstGeom>
          <a:effectLst>
            <a:outerShdw blurRad="50800" dir="5400000" algn="t" rotWithShape="0">
              <a:prstClr val="black">
                <a:alpha val="30000"/>
              </a:prstClr>
            </a:outerShdw>
          </a:effectLst>
        </p:spPr>
      </p:pic>
      <p:sp>
        <p:nvSpPr>
          <p:cNvPr id="15" name="Freihandform 14"/>
          <p:cNvSpPr/>
          <p:nvPr userDrawn="1"/>
        </p:nvSpPr>
        <p:spPr>
          <a:xfrm>
            <a:off x="-11018" y="11018"/>
            <a:ext cx="308512" cy="3899971"/>
          </a:xfrm>
          <a:custGeom>
            <a:avLst/>
            <a:gdLst>
              <a:gd name="connsiteX0" fmla="*/ 0 w 308472"/>
              <a:gd name="connsiteY0" fmla="*/ 0 h 3899971"/>
              <a:gd name="connsiteX1" fmla="*/ 308472 w 308472"/>
              <a:gd name="connsiteY1" fmla="*/ 1145754 h 3899971"/>
              <a:gd name="connsiteX2" fmla="*/ 11017 w 308472"/>
              <a:gd name="connsiteY2" fmla="*/ 3899971 h 3899971"/>
              <a:gd name="connsiteX3" fmla="*/ 0 w 308472"/>
              <a:gd name="connsiteY3" fmla="*/ 0 h 389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72" h="3899971">
                <a:moveTo>
                  <a:pt x="0" y="0"/>
                </a:moveTo>
                <a:lnTo>
                  <a:pt x="308472" y="1145754"/>
                </a:lnTo>
                <a:lnTo>
                  <a:pt x="11017" y="3899971"/>
                </a:lnTo>
                <a:cubicBezTo>
                  <a:pt x="7345" y="2592636"/>
                  <a:pt x="3672" y="1285301"/>
                  <a:pt x="0" y="0"/>
                </a:cubicBezTo>
                <a:close/>
              </a:path>
            </a:pathLst>
          </a:custGeom>
          <a:solidFill>
            <a:srgbClr val="00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6" name="Title"/>
          <p:cNvSpPr>
            <a:spLocks noGrp="1"/>
          </p:cNvSpPr>
          <p:nvPr userDrawn="1">
            <p:ph type="title"/>
          </p:nvPr>
        </p:nvSpPr>
        <p:spPr>
          <a:xfrm>
            <a:off x="540071" y="432000"/>
            <a:ext cx="5451607" cy="540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7" name="Subline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40071" y="972000"/>
            <a:ext cx="5451607" cy="540000"/>
          </a:xfrm>
        </p:spPr>
        <p:txBody>
          <a:bodyPr/>
          <a:lstStyle>
            <a:lvl1pPr marL="0" indent="0">
              <a:buNone/>
              <a:defRPr baseline="0">
                <a:solidFill>
                  <a:srgbClr val="008BD2"/>
                </a:solidFill>
              </a:defRPr>
            </a:lvl1pPr>
          </a:lstStyle>
          <a:p>
            <a:pPr lvl="0"/>
            <a:r>
              <a:rPr lang="en-US" dirty="0"/>
              <a:t>Enter your subtitle here</a:t>
            </a:r>
          </a:p>
        </p:txBody>
      </p:sp>
      <p:sp>
        <p:nvSpPr>
          <p:cNvPr id="18" name="Textplatzhalter 3"/>
          <p:cNvSpPr>
            <a:spLocks noGrp="1"/>
          </p:cNvSpPr>
          <p:nvPr userDrawn="1">
            <p:ph type="body" sz="quarter" idx="15"/>
          </p:nvPr>
        </p:nvSpPr>
        <p:spPr>
          <a:xfrm>
            <a:off x="539822" y="1752599"/>
            <a:ext cx="2601892" cy="4046783"/>
          </a:xfrm>
        </p:spPr>
        <p:txBody>
          <a:bodyPr/>
          <a:lstStyle>
            <a:lvl1pPr marL="0" indent="0" algn="l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buSzPct val="25000"/>
              <a:buFont typeface="Arial" charset="0"/>
              <a:buChar char="•"/>
              <a:defRPr sz="1800" b="1">
                <a:solidFill>
                  <a:schemeClr val="tx1">
                    <a:lumMod val="85000"/>
                    <a:lumOff val="1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0" indent="0" algn="l">
              <a:lnSpc>
                <a:spcPct val="100000"/>
              </a:lnSpc>
              <a:spcAft>
                <a:spcPts val="3000"/>
              </a:spcAft>
              <a:buClr>
                <a:schemeClr val="bg1"/>
              </a:buClr>
              <a:buSzPct val="25000"/>
              <a:buFont typeface="Arial" charset="0"/>
              <a:buChar char="•"/>
              <a:defRPr sz="1800">
                <a:solidFill>
                  <a:schemeClr val="bg1">
                    <a:lumMod val="50000"/>
                  </a:schemeClr>
                </a:solidFill>
              </a:defRPr>
            </a:lvl2pPr>
            <a:lvl3pPr marL="270027">
              <a:defRPr sz="1800">
                <a:solidFill>
                  <a:schemeClr val="bg1">
                    <a:lumMod val="50000"/>
                  </a:schemeClr>
                </a:solidFill>
              </a:defRPr>
            </a:lvl3pPr>
            <a:lvl4pPr marL="576058">
              <a:defRPr sz="1800">
                <a:solidFill>
                  <a:schemeClr val="bg1">
                    <a:lumMod val="50000"/>
                  </a:schemeClr>
                </a:solidFill>
              </a:defRPr>
            </a:lvl4pPr>
            <a:lvl5pPr marL="972097">
              <a:defRPr sz="18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25" name="Textplatzhalter 3"/>
          <p:cNvSpPr>
            <a:spLocks noGrp="1"/>
          </p:cNvSpPr>
          <p:nvPr>
            <p:ph type="body" sz="quarter" idx="16"/>
          </p:nvPr>
        </p:nvSpPr>
        <p:spPr>
          <a:xfrm>
            <a:off x="9272809" y="1752599"/>
            <a:ext cx="2601892" cy="4046783"/>
          </a:xfrm>
        </p:spPr>
        <p:txBody>
          <a:bodyPr/>
          <a:lstStyle>
            <a:lvl1pPr marL="0" indent="0" algn="l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buSzPct val="25000"/>
              <a:buFont typeface="Arial" charset="0"/>
              <a:buChar char="•"/>
              <a:defRPr sz="1800" b="1">
                <a:solidFill>
                  <a:schemeClr val="tx1">
                    <a:lumMod val="85000"/>
                    <a:lumOff val="1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0" indent="0" algn="l">
              <a:lnSpc>
                <a:spcPct val="100000"/>
              </a:lnSpc>
              <a:spcAft>
                <a:spcPts val="3000"/>
              </a:spcAft>
              <a:buClr>
                <a:schemeClr val="bg1"/>
              </a:buClr>
              <a:buSzPct val="25000"/>
              <a:buFont typeface="Arial" charset="0"/>
              <a:buChar char="•"/>
              <a:defRPr sz="1800">
                <a:solidFill>
                  <a:schemeClr val="bg1">
                    <a:lumMod val="50000"/>
                  </a:schemeClr>
                </a:solidFill>
              </a:defRPr>
            </a:lvl2pPr>
            <a:lvl3pPr marL="270027">
              <a:defRPr sz="1800">
                <a:solidFill>
                  <a:schemeClr val="bg1">
                    <a:lumMod val="50000"/>
                  </a:schemeClr>
                </a:solidFill>
              </a:defRPr>
            </a:lvl3pPr>
            <a:lvl4pPr marL="576058">
              <a:defRPr sz="1800">
                <a:solidFill>
                  <a:schemeClr val="bg1">
                    <a:lumMod val="50000"/>
                  </a:schemeClr>
                </a:solidFill>
              </a:defRPr>
            </a:lvl4pPr>
            <a:lvl5pPr marL="972097">
              <a:defRPr sz="18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3151424" y="2069135"/>
            <a:ext cx="6633276" cy="3374307"/>
          </a:xfrm>
          <a:prstGeom prst="rect">
            <a:avLst/>
          </a:prstGeom>
          <a:noFill/>
          <a:effectLst>
            <a:outerShdw blurRad="50800" dist="50800" dir="5400000" sx="99000" sy="99000" algn="t" rotWithShape="0">
              <a:prstClr val="black">
                <a:alpha val="77000"/>
              </a:prstClr>
            </a:outerShdw>
          </a:effectLst>
        </p:spPr>
      </p:pic>
      <p:sp>
        <p:nvSpPr>
          <p:cNvPr id="22" name="Bildplatzhalter 7"/>
          <p:cNvSpPr>
            <a:spLocks noGrp="1"/>
          </p:cNvSpPr>
          <p:nvPr>
            <p:ph type="pic" sz="quarter" idx="14"/>
          </p:nvPr>
        </p:nvSpPr>
        <p:spPr>
          <a:xfrm>
            <a:off x="4121513" y="2326951"/>
            <a:ext cx="4684957" cy="2607127"/>
          </a:xfrm>
        </p:spPr>
        <p:txBody>
          <a:bodyPr lIns="180000" tIns="180000" rIns="180000" bIns="18000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Rechteck 8"/>
          <p:cNvSpPr/>
          <p:nvPr userDrawn="1"/>
        </p:nvSpPr>
        <p:spPr>
          <a:xfrm>
            <a:off x="4121513" y="2326952"/>
            <a:ext cx="4683387" cy="260712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5" tIns="36005" rIns="36005" bIns="3600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en-GB" sz="1800" dirty="0" err="1"/>
          </a:p>
        </p:txBody>
      </p:sp>
      <p:grpSp>
        <p:nvGrpSpPr>
          <p:cNvPr id="11" name="METRO ICON - camera"/>
          <p:cNvGrpSpPr>
            <a:grpSpLocks noChangeAspect="1"/>
          </p:cNvGrpSpPr>
          <p:nvPr userDrawn="1"/>
        </p:nvGrpSpPr>
        <p:grpSpPr bwMode="gray">
          <a:xfrm>
            <a:off x="5815854" y="3257365"/>
            <a:ext cx="1057882" cy="823680"/>
            <a:chOff x="11001987" y="1912471"/>
            <a:chExt cx="579995" cy="450612"/>
          </a:xfrm>
          <a:solidFill>
            <a:schemeClr val="bg1">
              <a:alpha val="44000"/>
            </a:schemeClr>
          </a:solidFill>
        </p:grpSpPr>
        <p:sp>
          <p:nvSpPr>
            <p:cNvPr id="12" name="Freeform 13"/>
            <p:cNvSpPr>
              <a:spLocks noEditPoints="1"/>
            </p:cNvSpPr>
            <p:nvPr/>
          </p:nvSpPr>
          <p:spPr bwMode="gray">
            <a:xfrm>
              <a:off x="11001987" y="1912471"/>
              <a:ext cx="579995" cy="450612"/>
            </a:xfrm>
            <a:custGeom>
              <a:avLst/>
              <a:gdLst>
                <a:gd name="T0" fmla="*/ 0 w 365"/>
                <a:gd name="T1" fmla="*/ 283 h 283"/>
                <a:gd name="T2" fmla="*/ 0 w 365"/>
                <a:gd name="T3" fmla="*/ 46 h 283"/>
                <a:gd name="T4" fmla="*/ 5 w 365"/>
                <a:gd name="T5" fmla="*/ 46 h 283"/>
                <a:gd name="T6" fmla="*/ 97 w 365"/>
                <a:gd name="T7" fmla="*/ 46 h 283"/>
                <a:gd name="T8" fmla="*/ 125 w 365"/>
                <a:gd name="T9" fmla="*/ 29 h 283"/>
                <a:gd name="T10" fmla="*/ 138 w 365"/>
                <a:gd name="T11" fmla="*/ 3 h 283"/>
                <a:gd name="T12" fmla="*/ 143 w 365"/>
                <a:gd name="T13" fmla="*/ 0 h 283"/>
                <a:gd name="T14" fmla="*/ 273 w 365"/>
                <a:gd name="T15" fmla="*/ 0 h 283"/>
                <a:gd name="T16" fmla="*/ 278 w 365"/>
                <a:gd name="T17" fmla="*/ 3 h 283"/>
                <a:gd name="T18" fmla="*/ 292 w 365"/>
                <a:gd name="T19" fmla="*/ 29 h 283"/>
                <a:gd name="T20" fmla="*/ 321 w 365"/>
                <a:gd name="T21" fmla="*/ 46 h 283"/>
                <a:gd name="T22" fmla="*/ 365 w 365"/>
                <a:gd name="T23" fmla="*/ 46 h 283"/>
                <a:gd name="T24" fmla="*/ 365 w 365"/>
                <a:gd name="T25" fmla="*/ 283 h 283"/>
                <a:gd name="T26" fmla="*/ 0 w 365"/>
                <a:gd name="T27" fmla="*/ 283 h 283"/>
                <a:gd name="T28" fmla="*/ 210 w 365"/>
                <a:gd name="T29" fmla="*/ 249 h 283"/>
                <a:gd name="T30" fmla="*/ 298 w 365"/>
                <a:gd name="T31" fmla="*/ 160 h 283"/>
                <a:gd name="T32" fmla="*/ 210 w 365"/>
                <a:gd name="T33" fmla="*/ 75 h 283"/>
                <a:gd name="T34" fmla="*/ 122 w 365"/>
                <a:gd name="T35" fmla="*/ 161 h 283"/>
                <a:gd name="T36" fmla="*/ 210 w 365"/>
                <a:gd name="T37" fmla="*/ 249 h 283"/>
                <a:gd name="T38" fmla="*/ 93 w 365"/>
                <a:gd name="T39" fmla="*/ 98 h 283"/>
                <a:gd name="T40" fmla="*/ 75 w 365"/>
                <a:gd name="T41" fmla="*/ 79 h 283"/>
                <a:gd name="T42" fmla="*/ 56 w 365"/>
                <a:gd name="T43" fmla="*/ 97 h 283"/>
                <a:gd name="T44" fmla="*/ 75 w 365"/>
                <a:gd name="T45" fmla="*/ 116 h 283"/>
                <a:gd name="T46" fmla="*/ 93 w 365"/>
                <a:gd name="T47" fmla="*/ 98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5" h="283">
                  <a:moveTo>
                    <a:pt x="0" y="283"/>
                  </a:moveTo>
                  <a:cubicBezTo>
                    <a:pt x="0" y="204"/>
                    <a:pt x="0" y="125"/>
                    <a:pt x="0" y="46"/>
                  </a:cubicBezTo>
                  <a:cubicBezTo>
                    <a:pt x="2" y="46"/>
                    <a:pt x="3" y="46"/>
                    <a:pt x="5" y="46"/>
                  </a:cubicBezTo>
                  <a:cubicBezTo>
                    <a:pt x="36" y="46"/>
                    <a:pt x="67" y="46"/>
                    <a:pt x="97" y="46"/>
                  </a:cubicBezTo>
                  <a:cubicBezTo>
                    <a:pt x="111" y="46"/>
                    <a:pt x="120" y="40"/>
                    <a:pt x="125" y="29"/>
                  </a:cubicBezTo>
                  <a:cubicBezTo>
                    <a:pt x="130" y="20"/>
                    <a:pt x="134" y="12"/>
                    <a:pt x="138" y="3"/>
                  </a:cubicBezTo>
                  <a:cubicBezTo>
                    <a:pt x="139" y="1"/>
                    <a:pt x="141" y="0"/>
                    <a:pt x="143" y="0"/>
                  </a:cubicBezTo>
                  <a:cubicBezTo>
                    <a:pt x="187" y="0"/>
                    <a:pt x="230" y="0"/>
                    <a:pt x="273" y="0"/>
                  </a:cubicBezTo>
                  <a:cubicBezTo>
                    <a:pt x="276" y="0"/>
                    <a:pt x="277" y="1"/>
                    <a:pt x="278" y="3"/>
                  </a:cubicBezTo>
                  <a:cubicBezTo>
                    <a:pt x="283" y="12"/>
                    <a:pt x="288" y="20"/>
                    <a:pt x="292" y="29"/>
                  </a:cubicBezTo>
                  <a:cubicBezTo>
                    <a:pt x="298" y="41"/>
                    <a:pt x="308" y="46"/>
                    <a:pt x="321" y="46"/>
                  </a:cubicBezTo>
                  <a:cubicBezTo>
                    <a:pt x="336" y="45"/>
                    <a:pt x="350" y="46"/>
                    <a:pt x="365" y="46"/>
                  </a:cubicBezTo>
                  <a:cubicBezTo>
                    <a:pt x="365" y="125"/>
                    <a:pt x="365" y="204"/>
                    <a:pt x="365" y="283"/>
                  </a:cubicBezTo>
                  <a:cubicBezTo>
                    <a:pt x="244" y="283"/>
                    <a:pt x="122" y="283"/>
                    <a:pt x="0" y="283"/>
                  </a:cubicBezTo>
                  <a:close/>
                  <a:moveTo>
                    <a:pt x="210" y="249"/>
                  </a:moveTo>
                  <a:cubicBezTo>
                    <a:pt x="259" y="248"/>
                    <a:pt x="298" y="208"/>
                    <a:pt x="298" y="160"/>
                  </a:cubicBezTo>
                  <a:cubicBezTo>
                    <a:pt x="297" y="112"/>
                    <a:pt x="258" y="74"/>
                    <a:pt x="210" y="75"/>
                  </a:cubicBezTo>
                  <a:cubicBezTo>
                    <a:pt x="160" y="75"/>
                    <a:pt x="121" y="113"/>
                    <a:pt x="122" y="161"/>
                  </a:cubicBezTo>
                  <a:cubicBezTo>
                    <a:pt x="122" y="210"/>
                    <a:pt x="162" y="249"/>
                    <a:pt x="210" y="249"/>
                  </a:cubicBezTo>
                  <a:close/>
                  <a:moveTo>
                    <a:pt x="93" y="98"/>
                  </a:moveTo>
                  <a:cubicBezTo>
                    <a:pt x="93" y="88"/>
                    <a:pt x="85" y="79"/>
                    <a:pt x="75" y="79"/>
                  </a:cubicBezTo>
                  <a:cubicBezTo>
                    <a:pt x="65" y="79"/>
                    <a:pt x="56" y="87"/>
                    <a:pt x="56" y="97"/>
                  </a:cubicBezTo>
                  <a:cubicBezTo>
                    <a:pt x="56" y="107"/>
                    <a:pt x="65" y="116"/>
                    <a:pt x="75" y="116"/>
                  </a:cubicBezTo>
                  <a:cubicBezTo>
                    <a:pt x="84" y="116"/>
                    <a:pt x="93" y="108"/>
                    <a:pt x="93" y="9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 dirty="0">
                <a:solidFill>
                  <a:schemeClr val="bg1"/>
                </a:solidFill>
              </a:endParaRPr>
            </a:p>
          </p:txBody>
        </p:sp>
        <p:sp>
          <p:nvSpPr>
            <p:cNvPr id="13" name="Freeform 13"/>
            <p:cNvSpPr>
              <a:spLocks/>
            </p:cNvSpPr>
            <p:nvPr/>
          </p:nvSpPr>
          <p:spPr bwMode="gray">
            <a:xfrm>
              <a:off x="11039909" y="1923624"/>
              <a:ext cx="91462" cy="37922"/>
            </a:xfrm>
            <a:custGeom>
              <a:avLst/>
              <a:gdLst>
                <a:gd name="T0" fmla="*/ 58 w 58"/>
                <a:gd name="T1" fmla="*/ 0 h 24"/>
                <a:gd name="T2" fmla="*/ 58 w 58"/>
                <a:gd name="T3" fmla="*/ 22 h 24"/>
                <a:gd name="T4" fmla="*/ 55 w 58"/>
                <a:gd name="T5" fmla="*/ 24 h 24"/>
                <a:gd name="T6" fmla="*/ 0 w 58"/>
                <a:gd name="T7" fmla="*/ 24 h 24"/>
                <a:gd name="T8" fmla="*/ 0 w 58"/>
                <a:gd name="T9" fmla="*/ 0 h 24"/>
                <a:gd name="T10" fmla="*/ 58 w 58"/>
                <a:gd name="T1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" h="24">
                  <a:moveTo>
                    <a:pt x="58" y="0"/>
                  </a:moveTo>
                  <a:cubicBezTo>
                    <a:pt x="58" y="8"/>
                    <a:pt x="58" y="15"/>
                    <a:pt x="58" y="22"/>
                  </a:cubicBezTo>
                  <a:cubicBezTo>
                    <a:pt x="58" y="22"/>
                    <a:pt x="56" y="24"/>
                    <a:pt x="55" y="24"/>
                  </a:cubicBezTo>
                  <a:cubicBezTo>
                    <a:pt x="37" y="24"/>
                    <a:pt x="19" y="24"/>
                    <a:pt x="0" y="24"/>
                  </a:cubicBezTo>
                  <a:cubicBezTo>
                    <a:pt x="0" y="16"/>
                    <a:pt x="0" y="8"/>
                    <a:pt x="0" y="0"/>
                  </a:cubicBezTo>
                  <a:cubicBezTo>
                    <a:pt x="19" y="0"/>
                    <a:pt x="38" y="0"/>
                    <a:pt x="58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 dirty="0">
                <a:solidFill>
                  <a:schemeClr val="bg1"/>
                </a:solidFill>
              </a:endParaRPr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gray">
            <a:xfrm>
              <a:off x="11258523" y="2093162"/>
              <a:ext cx="151691" cy="149460"/>
            </a:xfrm>
            <a:custGeom>
              <a:avLst/>
              <a:gdLst>
                <a:gd name="T0" fmla="*/ 95 w 95"/>
                <a:gd name="T1" fmla="*/ 48 h 95"/>
                <a:gd name="T2" fmla="*/ 47 w 95"/>
                <a:gd name="T3" fmla="*/ 95 h 95"/>
                <a:gd name="T4" fmla="*/ 0 w 95"/>
                <a:gd name="T5" fmla="*/ 48 h 95"/>
                <a:gd name="T6" fmla="*/ 48 w 95"/>
                <a:gd name="T7" fmla="*/ 0 h 95"/>
                <a:gd name="T8" fmla="*/ 95 w 95"/>
                <a:gd name="T9" fmla="*/ 48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95">
                  <a:moveTo>
                    <a:pt x="95" y="48"/>
                  </a:moveTo>
                  <a:cubicBezTo>
                    <a:pt x="95" y="74"/>
                    <a:pt x="73" y="95"/>
                    <a:pt x="47" y="95"/>
                  </a:cubicBezTo>
                  <a:cubicBezTo>
                    <a:pt x="22" y="95"/>
                    <a:pt x="0" y="73"/>
                    <a:pt x="0" y="48"/>
                  </a:cubicBezTo>
                  <a:cubicBezTo>
                    <a:pt x="0" y="21"/>
                    <a:pt x="22" y="0"/>
                    <a:pt x="48" y="0"/>
                  </a:cubicBezTo>
                  <a:cubicBezTo>
                    <a:pt x="74" y="0"/>
                    <a:pt x="95" y="22"/>
                    <a:pt x="95" y="4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 dirty="0">
                <a:solidFill>
                  <a:schemeClr val="bg1"/>
                </a:solidFill>
              </a:endParaRPr>
            </a:p>
          </p:txBody>
        </p:sp>
      </p:grp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8" descr="logo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915" y="1"/>
            <a:ext cx="606266" cy="772455"/>
          </a:xfrm>
          <a:prstGeom prst="rect">
            <a:avLst/>
          </a:prstGeom>
          <a:effectLst>
            <a:outerShdw blurRad="50800" dir="5400000" algn="t" rotWithShape="0">
              <a:prstClr val="black">
                <a:alpha val="30000"/>
              </a:prstClr>
            </a:outerShdw>
          </a:effectLst>
        </p:spPr>
      </p:pic>
      <p:sp>
        <p:nvSpPr>
          <p:cNvPr id="7" name="Freihandform 6"/>
          <p:cNvSpPr/>
          <p:nvPr userDrawn="1"/>
        </p:nvSpPr>
        <p:spPr>
          <a:xfrm>
            <a:off x="-11018" y="11018"/>
            <a:ext cx="308512" cy="3899971"/>
          </a:xfrm>
          <a:custGeom>
            <a:avLst/>
            <a:gdLst>
              <a:gd name="connsiteX0" fmla="*/ 0 w 308472"/>
              <a:gd name="connsiteY0" fmla="*/ 0 h 3899971"/>
              <a:gd name="connsiteX1" fmla="*/ 308472 w 308472"/>
              <a:gd name="connsiteY1" fmla="*/ 1145754 h 3899971"/>
              <a:gd name="connsiteX2" fmla="*/ 11017 w 308472"/>
              <a:gd name="connsiteY2" fmla="*/ 3899971 h 3899971"/>
              <a:gd name="connsiteX3" fmla="*/ 0 w 308472"/>
              <a:gd name="connsiteY3" fmla="*/ 0 h 389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72" h="3899971">
                <a:moveTo>
                  <a:pt x="0" y="0"/>
                </a:moveTo>
                <a:lnTo>
                  <a:pt x="308472" y="1145754"/>
                </a:lnTo>
                <a:lnTo>
                  <a:pt x="11017" y="3899971"/>
                </a:lnTo>
                <a:cubicBezTo>
                  <a:pt x="7345" y="2592636"/>
                  <a:pt x="3672" y="1285301"/>
                  <a:pt x="0" y="0"/>
                </a:cubicBezTo>
                <a:close/>
              </a:path>
            </a:pathLst>
          </a:custGeom>
          <a:solidFill>
            <a:srgbClr val="00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540070" y="432000"/>
            <a:ext cx="11111046" cy="540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Subline"/>
          <p:cNvSpPr>
            <a:spLocks noGrp="1"/>
          </p:cNvSpPr>
          <p:nvPr>
            <p:ph type="body" sz="quarter" idx="13" hasCustomPrompt="1"/>
          </p:nvPr>
        </p:nvSpPr>
        <p:spPr>
          <a:xfrm>
            <a:off x="540070" y="972000"/>
            <a:ext cx="11111046" cy="540000"/>
          </a:xfrm>
        </p:spPr>
        <p:txBody>
          <a:bodyPr/>
          <a:lstStyle>
            <a:lvl1pPr marL="0" indent="0">
              <a:buNone/>
              <a:defRPr baseline="0">
                <a:solidFill>
                  <a:srgbClr val="008BD2"/>
                </a:solidFill>
              </a:defRPr>
            </a:lvl1pPr>
          </a:lstStyle>
          <a:p>
            <a:pPr lvl="0"/>
            <a:r>
              <a:rPr lang="en-US" dirty="0"/>
              <a:t>Enter your subtitle here</a:t>
            </a:r>
          </a:p>
        </p:txBody>
      </p:sp>
      <p:sp>
        <p:nvSpPr>
          <p:cNvPr id="3" name="Content 1"/>
          <p:cNvSpPr>
            <a:spLocks noGrp="1"/>
          </p:cNvSpPr>
          <p:nvPr>
            <p:ph sz="half" idx="1"/>
          </p:nvPr>
        </p:nvSpPr>
        <p:spPr>
          <a:xfrm>
            <a:off x="540070" y="1512000"/>
            <a:ext cx="5346696" cy="4762676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2"/>
          <p:cNvSpPr>
            <a:spLocks noGrp="1"/>
          </p:cNvSpPr>
          <p:nvPr>
            <p:ph sz="half" idx="2"/>
          </p:nvPr>
        </p:nvSpPr>
        <p:spPr>
          <a:xfrm>
            <a:off x="6304421" y="1512000"/>
            <a:ext cx="5346696" cy="4762676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reieck 9"/>
          <p:cNvSpPr/>
          <p:nvPr userDrawn="1"/>
        </p:nvSpPr>
        <p:spPr>
          <a:xfrm>
            <a:off x="11853574" y="4396154"/>
            <a:ext cx="340012" cy="2461846"/>
          </a:xfrm>
          <a:prstGeom prst="triangle">
            <a:avLst>
              <a:gd name="adj" fmla="val 100000"/>
            </a:avLst>
          </a:prstGeom>
          <a:solidFill>
            <a:srgbClr val="00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1079914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- Image with dark overla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 bwMode="gray">
          <a:xfrm>
            <a:off x="1" y="0"/>
            <a:ext cx="12192000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5" tIns="36005" rIns="36005" bIns="36005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en-US" sz="1800" dirty="0" err="1"/>
          </a:p>
        </p:txBody>
      </p:sp>
      <p:sp>
        <p:nvSpPr>
          <p:cNvPr id="2" name="Title"/>
          <p:cNvSpPr>
            <a:spLocks noGrp="1"/>
          </p:cNvSpPr>
          <p:nvPr>
            <p:ph type="ctrTitle" hasCustomPrompt="1"/>
          </p:nvPr>
        </p:nvSpPr>
        <p:spPr bwMode="gray">
          <a:xfrm>
            <a:off x="1055343" y="0"/>
            <a:ext cx="10081312" cy="3744000"/>
          </a:xfrm>
        </p:spPr>
        <p:txBody>
          <a:bodyPr anchor="b"/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1000"/>
              </a:spcAft>
              <a:defRPr sz="6000" b="0">
                <a:solidFill>
                  <a:srgbClr val="FFFFFF"/>
                </a:solidFill>
                <a:latin typeface="+mn-lt"/>
                <a:ea typeface="Arial Narrow" charset="0"/>
                <a:cs typeface="Arial Narrow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Freihandform 8"/>
          <p:cNvSpPr/>
          <p:nvPr userDrawn="1"/>
        </p:nvSpPr>
        <p:spPr>
          <a:xfrm>
            <a:off x="-11018" y="11018"/>
            <a:ext cx="308512" cy="3899971"/>
          </a:xfrm>
          <a:custGeom>
            <a:avLst/>
            <a:gdLst>
              <a:gd name="connsiteX0" fmla="*/ 0 w 308472"/>
              <a:gd name="connsiteY0" fmla="*/ 0 h 3899971"/>
              <a:gd name="connsiteX1" fmla="*/ 308472 w 308472"/>
              <a:gd name="connsiteY1" fmla="*/ 1145754 h 3899971"/>
              <a:gd name="connsiteX2" fmla="*/ 11017 w 308472"/>
              <a:gd name="connsiteY2" fmla="*/ 3899971 h 3899971"/>
              <a:gd name="connsiteX3" fmla="*/ 0 w 308472"/>
              <a:gd name="connsiteY3" fmla="*/ 0 h 389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72" h="3899971">
                <a:moveTo>
                  <a:pt x="0" y="0"/>
                </a:moveTo>
                <a:lnTo>
                  <a:pt x="308472" y="1145754"/>
                </a:lnTo>
                <a:lnTo>
                  <a:pt x="11017" y="3899971"/>
                </a:lnTo>
                <a:cubicBezTo>
                  <a:pt x="7345" y="2592636"/>
                  <a:pt x="3672" y="1285301"/>
                  <a:pt x="0" y="0"/>
                </a:cubicBezTo>
                <a:close/>
              </a:path>
            </a:pathLst>
          </a:custGeom>
          <a:solidFill>
            <a:srgbClr val="00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3" name="Subtitle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055343" y="3744000"/>
            <a:ext cx="10081312" cy="2070000"/>
          </a:xfrm>
        </p:spPr>
        <p:txBody>
          <a:bodyPr/>
          <a:lstStyle>
            <a:lvl1pPr marL="0" indent="0" algn="l">
              <a:buNone/>
              <a:defRPr sz="3000">
                <a:solidFill>
                  <a:srgbClr val="008BD2"/>
                </a:solidFill>
              </a:defRPr>
            </a:lvl1pPr>
            <a:lvl2pPr marL="4572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7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2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4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Dreieck 9"/>
          <p:cNvSpPr/>
          <p:nvPr userDrawn="1"/>
        </p:nvSpPr>
        <p:spPr>
          <a:xfrm>
            <a:off x="11853574" y="4396154"/>
            <a:ext cx="340012" cy="2461846"/>
          </a:xfrm>
          <a:prstGeom prst="triangle">
            <a:avLst>
              <a:gd name="adj" fmla="val 100000"/>
            </a:avLst>
          </a:prstGeom>
          <a:solidFill>
            <a:srgbClr val="00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 9" descr="logo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915" y="1"/>
            <a:ext cx="606266" cy="772455"/>
          </a:xfrm>
          <a:prstGeom prst="rect">
            <a:avLst/>
          </a:prstGeom>
          <a:effectLst>
            <a:outerShdw blurRad="50800" dir="5400000" algn="t" rotWithShape="0">
              <a:prstClr val="black">
                <a:alpha val="30000"/>
              </a:prstClr>
            </a:outerShdw>
          </a:effectLst>
        </p:spPr>
      </p:pic>
      <p:sp>
        <p:nvSpPr>
          <p:cNvPr id="9" name="Freihandform 8"/>
          <p:cNvSpPr/>
          <p:nvPr userDrawn="1"/>
        </p:nvSpPr>
        <p:spPr>
          <a:xfrm>
            <a:off x="-11018" y="11018"/>
            <a:ext cx="308512" cy="3899971"/>
          </a:xfrm>
          <a:custGeom>
            <a:avLst/>
            <a:gdLst>
              <a:gd name="connsiteX0" fmla="*/ 0 w 308472"/>
              <a:gd name="connsiteY0" fmla="*/ 0 h 3899971"/>
              <a:gd name="connsiteX1" fmla="*/ 308472 w 308472"/>
              <a:gd name="connsiteY1" fmla="*/ 1145754 h 3899971"/>
              <a:gd name="connsiteX2" fmla="*/ 11017 w 308472"/>
              <a:gd name="connsiteY2" fmla="*/ 3899971 h 3899971"/>
              <a:gd name="connsiteX3" fmla="*/ 0 w 308472"/>
              <a:gd name="connsiteY3" fmla="*/ 0 h 389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72" h="3899971">
                <a:moveTo>
                  <a:pt x="0" y="0"/>
                </a:moveTo>
                <a:lnTo>
                  <a:pt x="308472" y="1145754"/>
                </a:lnTo>
                <a:lnTo>
                  <a:pt x="11017" y="3899971"/>
                </a:lnTo>
                <a:cubicBezTo>
                  <a:pt x="7345" y="2592636"/>
                  <a:pt x="3672" y="1285301"/>
                  <a:pt x="0" y="0"/>
                </a:cubicBezTo>
                <a:close/>
              </a:path>
            </a:pathLst>
          </a:custGeom>
          <a:solidFill>
            <a:srgbClr val="00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540070" y="432000"/>
            <a:ext cx="11111046" cy="1080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Subline"/>
          <p:cNvSpPr>
            <a:spLocks noGrp="1"/>
          </p:cNvSpPr>
          <p:nvPr>
            <p:ph type="body" sz="quarter" idx="13" hasCustomPrompt="1"/>
          </p:nvPr>
        </p:nvSpPr>
        <p:spPr>
          <a:xfrm>
            <a:off x="540070" y="972000"/>
            <a:ext cx="11111046" cy="540000"/>
          </a:xfrm>
        </p:spPr>
        <p:txBody>
          <a:bodyPr/>
          <a:lstStyle>
            <a:lvl1pPr marL="0" indent="0">
              <a:buNone/>
              <a:defRPr baseline="0">
                <a:solidFill>
                  <a:srgbClr val="008BD2"/>
                </a:solidFill>
              </a:defRPr>
            </a:lvl1pPr>
          </a:lstStyle>
          <a:p>
            <a:pPr lvl="0"/>
            <a:r>
              <a:rPr lang="en-US" dirty="0"/>
              <a:t>Enter your subtitle here</a:t>
            </a:r>
          </a:p>
        </p:txBody>
      </p:sp>
      <p:sp>
        <p:nvSpPr>
          <p:cNvPr id="3" name="Content 1"/>
          <p:cNvSpPr>
            <a:spLocks noGrp="1"/>
          </p:cNvSpPr>
          <p:nvPr>
            <p:ph sz="half" idx="1"/>
          </p:nvPr>
        </p:nvSpPr>
        <p:spPr>
          <a:xfrm>
            <a:off x="540070" y="1512000"/>
            <a:ext cx="3420445" cy="478632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7" name="Content 2"/>
          <p:cNvSpPr>
            <a:spLocks noGrp="1"/>
          </p:cNvSpPr>
          <p:nvPr>
            <p:ph sz="half" idx="14"/>
          </p:nvPr>
        </p:nvSpPr>
        <p:spPr>
          <a:xfrm>
            <a:off x="4385371" y="1512000"/>
            <a:ext cx="3420445" cy="478632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3"/>
          <p:cNvSpPr>
            <a:spLocks noGrp="1"/>
          </p:cNvSpPr>
          <p:nvPr>
            <p:ph sz="half" idx="2"/>
          </p:nvPr>
        </p:nvSpPr>
        <p:spPr>
          <a:xfrm>
            <a:off x="8230671" y="1512000"/>
            <a:ext cx="3420445" cy="478632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Dreieck 10"/>
          <p:cNvSpPr/>
          <p:nvPr userDrawn="1"/>
        </p:nvSpPr>
        <p:spPr>
          <a:xfrm>
            <a:off x="11853574" y="4396154"/>
            <a:ext cx="340012" cy="2461846"/>
          </a:xfrm>
          <a:prstGeom prst="triangle">
            <a:avLst>
              <a:gd name="adj" fmla="val 100000"/>
            </a:avLst>
          </a:prstGeom>
          <a:solidFill>
            <a:srgbClr val="00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3689904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ining - 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6" name="Bild 5" descr="logo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915" y="1"/>
            <a:ext cx="606266" cy="772455"/>
          </a:xfrm>
          <a:prstGeom prst="rect">
            <a:avLst/>
          </a:prstGeom>
          <a:effectLst>
            <a:outerShdw blurRad="50800" dir="5400000" algn="t" rotWithShape="0">
              <a:prstClr val="black">
                <a:alpha val="30000"/>
              </a:prstClr>
            </a:outerShdw>
          </a:effectLst>
        </p:spPr>
      </p:pic>
      <p:sp>
        <p:nvSpPr>
          <p:cNvPr id="11" name="Freihandform 10"/>
          <p:cNvSpPr/>
          <p:nvPr userDrawn="1"/>
        </p:nvSpPr>
        <p:spPr>
          <a:xfrm>
            <a:off x="-11018" y="11018"/>
            <a:ext cx="308512" cy="3899971"/>
          </a:xfrm>
          <a:custGeom>
            <a:avLst/>
            <a:gdLst>
              <a:gd name="connsiteX0" fmla="*/ 0 w 308472"/>
              <a:gd name="connsiteY0" fmla="*/ 0 h 3899971"/>
              <a:gd name="connsiteX1" fmla="*/ 308472 w 308472"/>
              <a:gd name="connsiteY1" fmla="*/ 1145754 h 3899971"/>
              <a:gd name="connsiteX2" fmla="*/ 11017 w 308472"/>
              <a:gd name="connsiteY2" fmla="*/ 3899971 h 3899971"/>
              <a:gd name="connsiteX3" fmla="*/ 0 w 308472"/>
              <a:gd name="connsiteY3" fmla="*/ 0 h 389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72" h="3899971">
                <a:moveTo>
                  <a:pt x="0" y="0"/>
                </a:moveTo>
                <a:lnTo>
                  <a:pt x="308472" y="1145754"/>
                </a:lnTo>
                <a:lnTo>
                  <a:pt x="11017" y="3899971"/>
                </a:lnTo>
                <a:cubicBezTo>
                  <a:pt x="7345" y="2592636"/>
                  <a:pt x="3672" y="1285301"/>
                  <a:pt x="0" y="0"/>
                </a:cubicBezTo>
                <a:close/>
              </a:path>
            </a:pathLst>
          </a:custGeom>
          <a:solidFill>
            <a:srgbClr val="00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7" name="Subline"/>
          <p:cNvSpPr>
            <a:spLocks noGrp="1"/>
          </p:cNvSpPr>
          <p:nvPr>
            <p:ph type="body" sz="quarter" idx="13" hasCustomPrompt="1"/>
          </p:nvPr>
        </p:nvSpPr>
        <p:spPr>
          <a:xfrm>
            <a:off x="540070" y="972000"/>
            <a:ext cx="11111046" cy="540000"/>
          </a:xfrm>
        </p:spPr>
        <p:txBody>
          <a:bodyPr/>
          <a:lstStyle>
            <a:lvl1pPr marL="0" indent="0">
              <a:buNone/>
              <a:defRPr baseline="0">
                <a:solidFill>
                  <a:srgbClr val="008BD2"/>
                </a:solidFill>
              </a:defRPr>
            </a:lvl1pPr>
          </a:lstStyle>
          <a:p>
            <a:pPr lvl="0"/>
            <a:r>
              <a:rPr lang="en-US" dirty="0"/>
              <a:t>Enter your subtitle here</a:t>
            </a:r>
          </a:p>
        </p:txBody>
      </p:sp>
      <p:sp>
        <p:nvSpPr>
          <p:cNvPr id="8" name="Inhaltsplatzhalter 3"/>
          <p:cNvSpPr>
            <a:spLocks noGrp="1"/>
          </p:cNvSpPr>
          <p:nvPr>
            <p:ph sz="quarter" idx="14"/>
          </p:nvPr>
        </p:nvSpPr>
        <p:spPr>
          <a:xfrm>
            <a:off x="539750" y="1512001"/>
            <a:ext cx="11110913" cy="48888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12" name="Dreieck 11"/>
          <p:cNvSpPr/>
          <p:nvPr userDrawn="1"/>
        </p:nvSpPr>
        <p:spPr>
          <a:xfrm>
            <a:off x="11853574" y="4396154"/>
            <a:ext cx="340012" cy="2461846"/>
          </a:xfrm>
          <a:prstGeom prst="triangle">
            <a:avLst>
              <a:gd name="adj" fmla="val 100000"/>
            </a:avLst>
          </a:prstGeom>
          <a:solidFill>
            <a:srgbClr val="00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5" name="Freihandform 14"/>
          <p:cNvSpPr/>
          <p:nvPr userDrawn="1"/>
        </p:nvSpPr>
        <p:spPr>
          <a:xfrm>
            <a:off x="-1798" y="6038850"/>
            <a:ext cx="941555" cy="819150"/>
          </a:xfrm>
          <a:custGeom>
            <a:avLst/>
            <a:gdLst>
              <a:gd name="connsiteX0" fmla="*/ 17253 w 1362974"/>
              <a:gd name="connsiteY0" fmla="*/ 310551 h 1121434"/>
              <a:gd name="connsiteX1" fmla="*/ 621102 w 1362974"/>
              <a:gd name="connsiteY1" fmla="*/ 0 h 1121434"/>
              <a:gd name="connsiteX2" fmla="*/ 1362974 w 1362974"/>
              <a:gd name="connsiteY2" fmla="*/ 534838 h 1121434"/>
              <a:gd name="connsiteX3" fmla="*/ 1052423 w 1362974"/>
              <a:gd name="connsiteY3" fmla="*/ 1121434 h 1121434"/>
              <a:gd name="connsiteX4" fmla="*/ 0 w 1362974"/>
              <a:gd name="connsiteY4" fmla="*/ 1121434 h 1121434"/>
              <a:gd name="connsiteX5" fmla="*/ 17253 w 1362974"/>
              <a:gd name="connsiteY5" fmla="*/ 310551 h 1121434"/>
              <a:gd name="connsiteX0" fmla="*/ 0 w 1364771"/>
              <a:gd name="connsiteY0" fmla="*/ 320076 h 1121434"/>
              <a:gd name="connsiteX1" fmla="*/ 622899 w 1364771"/>
              <a:gd name="connsiteY1" fmla="*/ 0 h 1121434"/>
              <a:gd name="connsiteX2" fmla="*/ 1364771 w 1364771"/>
              <a:gd name="connsiteY2" fmla="*/ 534838 h 1121434"/>
              <a:gd name="connsiteX3" fmla="*/ 1054220 w 1364771"/>
              <a:gd name="connsiteY3" fmla="*/ 1121434 h 1121434"/>
              <a:gd name="connsiteX4" fmla="*/ 1797 w 1364771"/>
              <a:gd name="connsiteY4" fmla="*/ 1121434 h 1121434"/>
              <a:gd name="connsiteX5" fmla="*/ 0 w 1364771"/>
              <a:gd name="connsiteY5" fmla="*/ 320076 h 1121434"/>
              <a:gd name="connsiteX0" fmla="*/ 0 w 1364771"/>
              <a:gd name="connsiteY0" fmla="*/ 253401 h 1054759"/>
              <a:gd name="connsiteX1" fmla="*/ 622899 w 1364771"/>
              <a:gd name="connsiteY1" fmla="*/ 0 h 1054759"/>
              <a:gd name="connsiteX2" fmla="*/ 1364771 w 1364771"/>
              <a:gd name="connsiteY2" fmla="*/ 468163 h 1054759"/>
              <a:gd name="connsiteX3" fmla="*/ 1054220 w 1364771"/>
              <a:gd name="connsiteY3" fmla="*/ 1054759 h 1054759"/>
              <a:gd name="connsiteX4" fmla="*/ 1797 w 1364771"/>
              <a:gd name="connsiteY4" fmla="*/ 1054759 h 1054759"/>
              <a:gd name="connsiteX5" fmla="*/ 0 w 1364771"/>
              <a:gd name="connsiteY5" fmla="*/ 253401 h 1054759"/>
              <a:gd name="connsiteX0" fmla="*/ 0 w 1212371"/>
              <a:gd name="connsiteY0" fmla="*/ 253401 h 1054759"/>
              <a:gd name="connsiteX1" fmla="*/ 622899 w 1212371"/>
              <a:gd name="connsiteY1" fmla="*/ 0 h 1054759"/>
              <a:gd name="connsiteX2" fmla="*/ 1212371 w 1212371"/>
              <a:gd name="connsiteY2" fmla="*/ 477688 h 1054759"/>
              <a:gd name="connsiteX3" fmla="*/ 1054220 w 1212371"/>
              <a:gd name="connsiteY3" fmla="*/ 1054759 h 1054759"/>
              <a:gd name="connsiteX4" fmla="*/ 1797 w 1212371"/>
              <a:gd name="connsiteY4" fmla="*/ 1054759 h 1054759"/>
              <a:gd name="connsiteX5" fmla="*/ 0 w 1212371"/>
              <a:gd name="connsiteY5" fmla="*/ 253401 h 1054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2371" h="1054759">
                <a:moveTo>
                  <a:pt x="0" y="253401"/>
                </a:moveTo>
                <a:lnTo>
                  <a:pt x="622899" y="0"/>
                </a:lnTo>
                <a:lnTo>
                  <a:pt x="1212371" y="477688"/>
                </a:lnTo>
                <a:lnTo>
                  <a:pt x="1054220" y="1054759"/>
                </a:lnTo>
                <a:lnTo>
                  <a:pt x="1797" y="1054759"/>
                </a:lnTo>
                <a:lnTo>
                  <a:pt x="0" y="25340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en-GB" dirty="0" err="1"/>
          </a:p>
        </p:txBody>
      </p:sp>
      <p:sp>
        <p:nvSpPr>
          <p:cNvPr id="17" name="Freihandform 16"/>
          <p:cNvSpPr/>
          <p:nvPr userDrawn="1"/>
        </p:nvSpPr>
        <p:spPr>
          <a:xfrm>
            <a:off x="995" y="6038850"/>
            <a:ext cx="940159" cy="819150"/>
          </a:xfrm>
          <a:custGeom>
            <a:avLst/>
            <a:gdLst>
              <a:gd name="connsiteX0" fmla="*/ 17253 w 1362974"/>
              <a:gd name="connsiteY0" fmla="*/ 310551 h 1121434"/>
              <a:gd name="connsiteX1" fmla="*/ 621102 w 1362974"/>
              <a:gd name="connsiteY1" fmla="*/ 0 h 1121434"/>
              <a:gd name="connsiteX2" fmla="*/ 1362974 w 1362974"/>
              <a:gd name="connsiteY2" fmla="*/ 534838 h 1121434"/>
              <a:gd name="connsiteX3" fmla="*/ 1052423 w 1362974"/>
              <a:gd name="connsiteY3" fmla="*/ 1121434 h 1121434"/>
              <a:gd name="connsiteX4" fmla="*/ 0 w 1362974"/>
              <a:gd name="connsiteY4" fmla="*/ 1121434 h 1121434"/>
              <a:gd name="connsiteX5" fmla="*/ 17253 w 1362974"/>
              <a:gd name="connsiteY5" fmla="*/ 310551 h 1121434"/>
              <a:gd name="connsiteX0" fmla="*/ 0 w 1364771"/>
              <a:gd name="connsiteY0" fmla="*/ 320076 h 1121434"/>
              <a:gd name="connsiteX1" fmla="*/ 622899 w 1364771"/>
              <a:gd name="connsiteY1" fmla="*/ 0 h 1121434"/>
              <a:gd name="connsiteX2" fmla="*/ 1364771 w 1364771"/>
              <a:gd name="connsiteY2" fmla="*/ 534838 h 1121434"/>
              <a:gd name="connsiteX3" fmla="*/ 1054220 w 1364771"/>
              <a:gd name="connsiteY3" fmla="*/ 1121434 h 1121434"/>
              <a:gd name="connsiteX4" fmla="*/ 1797 w 1364771"/>
              <a:gd name="connsiteY4" fmla="*/ 1121434 h 1121434"/>
              <a:gd name="connsiteX5" fmla="*/ 0 w 1364771"/>
              <a:gd name="connsiteY5" fmla="*/ 320076 h 1121434"/>
              <a:gd name="connsiteX0" fmla="*/ 0 w 1364771"/>
              <a:gd name="connsiteY0" fmla="*/ 253401 h 1054759"/>
              <a:gd name="connsiteX1" fmla="*/ 622899 w 1364771"/>
              <a:gd name="connsiteY1" fmla="*/ 0 h 1054759"/>
              <a:gd name="connsiteX2" fmla="*/ 1364771 w 1364771"/>
              <a:gd name="connsiteY2" fmla="*/ 468163 h 1054759"/>
              <a:gd name="connsiteX3" fmla="*/ 1054220 w 1364771"/>
              <a:gd name="connsiteY3" fmla="*/ 1054759 h 1054759"/>
              <a:gd name="connsiteX4" fmla="*/ 1797 w 1364771"/>
              <a:gd name="connsiteY4" fmla="*/ 1054759 h 1054759"/>
              <a:gd name="connsiteX5" fmla="*/ 0 w 1364771"/>
              <a:gd name="connsiteY5" fmla="*/ 253401 h 1054759"/>
              <a:gd name="connsiteX0" fmla="*/ 0 w 1212371"/>
              <a:gd name="connsiteY0" fmla="*/ 253401 h 1054759"/>
              <a:gd name="connsiteX1" fmla="*/ 622899 w 1212371"/>
              <a:gd name="connsiteY1" fmla="*/ 0 h 1054759"/>
              <a:gd name="connsiteX2" fmla="*/ 1212371 w 1212371"/>
              <a:gd name="connsiteY2" fmla="*/ 477688 h 1054759"/>
              <a:gd name="connsiteX3" fmla="*/ 1054220 w 1212371"/>
              <a:gd name="connsiteY3" fmla="*/ 1054759 h 1054759"/>
              <a:gd name="connsiteX4" fmla="*/ 1797 w 1212371"/>
              <a:gd name="connsiteY4" fmla="*/ 1054759 h 1054759"/>
              <a:gd name="connsiteX5" fmla="*/ 0 w 1212371"/>
              <a:gd name="connsiteY5" fmla="*/ 253401 h 1054759"/>
              <a:gd name="connsiteX0" fmla="*/ 303003 w 1210574"/>
              <a:gd name="connsiteY0" fmla="*/ 520101 h 1054759"/>
              <a:gd name="connsiteX1" fmla="*/ 621102 w 1210574"/>
              <a:gd name="connsiteY1" fmla="*/ 0 h 1054759"/>
              <a:gd name="connsiteX2" fmla="*/ 1210574 w 1210574"/>
              <a:gd name="connsiteY2" fmla="*/ 477688 h 1054759"/>
              <a:gd name="connsiteX3" fmla="*/ 1052423 w 1210574"/>
              <a:gd name="connsiteY3" fmla="*/ 1054759 h 1054759"/>
              <a:gd name="connsiteX4" fmla="*/ 0 w 1210574"/>
              <a:gd name="connsiteY4" fmla="*/ 1054759 h 1054759"/>
              <a:gd name="connsiteX5" fmla="*/ 303003 w 1210574"/>
              <a:gd name="connsiteY5" fmla="*/ 520101 h 1054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0574" h="1054759">
                <a:moveTo>
                  <a:pt x="303003" y="520101"/>
                </a:moveTo>
                <a:lnTo>
                  <a:pt x="621102" y="0"/>
                </a:lnTo>
                <a:lnTo>
                  <a:pt x="1210574" y="477688"/>
                </a:lnTo>
                <a:lnTo>
                  <a:pt x="1052423" y="1054759"/>
                </a:lnTo>
                <a:lnTo>
                  <a:pt x="0" y="1054759"/>
                </a:lnTo>
                <a:lnTo>
                  <a:pt x="303003" y="5201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en-GB" dirty="0" err="1"/>
          </a:p>
        </p:txBody>
      </p:sp>
      <p:sp>
        <p:nvSpPr>
          <p:cNvPr id="18" name="METRO ICON - star"/>
          <p:cNvSpPr>
            <a:spLocks noChangeAspect="1"/>
          </p:cNvSpPr>
          <p:nvPr userDrawn="1"/>
        </p:nvSpPr>
        <p:spPr bwMode="black">
          <a:xfrm>
            <a:off x="343620" y="6363580"/>
            <a:ext cx="370762" cy="353839"/>
          </a:xfrm>
          <a:custGeom>
            <a:avLst/>
            <a:gdLst>
              <a:gd name="T0" fmla="*/ 241 w 241"/>
              <a:gd name="T1" fmla="*/ 88 h 230"/>
              <a:gd name="T2" fmla="*/ 158 w 241"/>
              <a:gd name="T3" fmla="*/ 76 h 230"/>
              <a:gd name="T4" fmla="*/ 121 w 241"/>
              <a:gd name="T5" fmla="*/ 0 h 230"/>
              <a:gd name="T6" fmla="*/ 83 w 241"/>
              <a:gd name="T7" fmla="*/ 76 h 230"/>
              <a:gd name="T8" fmla="*/ 0 w 241"/>
              <a:gd name="T9" fmla="*/ 88 h 230"/>
              <a:gd name="T10" fmla="*/ 61 w 241"/>
              <a:gd name="T11" fmla="*/ 147 h 230"/>
              <a:gd name="T12" fmla="*/ 46 w 241"/>
              <a:gd name="T13" fmla="*/ 230 h 230"/>
              <a:gd name="T14" fmla="*/ 121 w 241"/>
              <a:gd name="T15" fmla="*/ 191 h 230"/>
              <a:gd name="T16" fmla="*/ 196 w 241"/>
              <a:gd name="T17" fmla="*/ 230 h 230"/>
              <a:gd name="T18" fmla="*/ 182 w 241"/>
              <a:gd name="T19" fmla="*/ 147 h 230"/>
              <a:gd name="T20" fmla="*/ 241 w 241"/>
              <a:gd name="T21" fmla="*/ 88 h 2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41" h="230">
                <a:moveTo>
                  <a:pt x="241" y="88"/>
                </a:moveTo>
                <a:lnTo>
                  <a:pt x="158" y="76"/>
                </a:lnTo>
                <a:lnTo>
                  <a:pt x="121" y="0"/>
                </a:lnTo>
                <a:lnTo>
                  <a:pt x="83" y="76"/>
                </a:lnTo>
                <a:lnTo>
                  <a:pt x="0" y="88"/>
                </a:lnTo>
                <a:lnTo>
                  <a:pt x="61" y="147"/>
                </a:lnTo>
                <a:lnTo>
                  <a:pt x="46" y="230"/>
                </a:lnTo>
                <a:lnTo>
                  <a:pt x="121" y="191"/>
                </a:lnTo>
                <a:lnTo>
                  <a:pt x="196" y="230"/>
                </a:lnTo>
                <a:lnTo>
                  <a:pt x="182" y="147"/>
                </a:lnTo>
                <a:lnTo>
                  <a:pt x="241" y="8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4" name="Trapez 13"/>
          <p:cNvSpPr/>
          <p:nvPr userDrawn="1"/>
        </p:nvSpPr>
        <p:spPr>
          <a:xfrm>
            <a:off x="493514" y="6405736"/>
            <a:ext cx="1767022" cy="452264"/>
          </a:xfrm>
          <a:prstGeom prst="trapezoid">
            <a:avLst>
              <a:gd name="adj" fmla="val 3921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en-GB" dirty="0" err="1"/>
          </a:p>
        </p:txBody>
      </p:sp>
      <p:sp>
        <p:nvSpPr>
          <p:cNvPr id="16" name="Textfeld 15"/>
          <p:cNvSpPr txBox="1"/>
          <p:nvPr userDrawn="1"/>
        </p:nvSpPr>
        <p:spPr>
          <a:xfrm>
            <a:off x="1016372" y="6540500"/>
            <a:ext cx="1504950" cy="21907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en-GB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Information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ining - Demonst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6" name="Bild 5" descr="logo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915" y="1"/>
            <a:ext cx="606266" cy="772455"/>
          </a:xfrm>
          <a:prstGeom prst="rect">
            <a:avLst/>
          </a:prstGeom>
          <a:effectLst>
            <a:outerShdw blurRad="50800" dir="5400000" algn="t" rotWithShape="0">
              <a:prstClr val="black">
                <a:alpha val="30000"/>
              </a:prstClr>
            </a:outerShdw>
          </a:effectLst>
        </p:spPr>
      </p:pic>
      <p:sp>
        <p:nvSpPr>
          <p:cNvPr id="15" name="Freihandform 14"/>
          <p:cNvSpPr/>
          <p:nvPr userDrawn="1"/>
        </p:nvSpPr>
        <p:spPr>
          <a:xfrm>
            <a:off x="-11018" y="11018"/>
            <a:ext cx="308512" cy="3899971"/>
          </a:xfrm>
          <a:custGeom>
            <a:avLst/>
            <a:gdLst>
              <a:gd name="connsiteX0" fmla="*/ 0 w 308472"/>
              <a:gd name="connsiteY0" fmla="*/ 0 h 3899971"/>
              <a:gd name="connsiteX1" fmla="*/ 308472 w 308472"/>
              <a:gd name="connsiteY1" fmla="*/ 1145754 h 3899971"/>
              <a:gd name="connsiteX2" fmla="*/ 11017 w 308472"/>
              <a:gd name="connsiteY2" fmla="*/ 3899971 h 3899971"/>
              <a:gd name="connsiteX3" fmla="*/ 0 w 308472"/>
              <a:gd name="connsiteY3" fmla="*/ 0 h 389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72" h="3899971">
                <a:moveTo>
                  <a:pt x="0" y="0"/>
                </a:moveTo>
                <a:lnTo>
                  <a:pt x="308472" y="1145754"/>
                </a:lnTo>
                <a:lnTo>
                  <a:pt x="11017" y="3899971"/>
                </a:lnTo>
                <a:cubicBezTo>
                  <a:pt x="7345" y="2592636"/>
                  <a:pt x="3672" y="1285301"/>
                  <a:pt x="0" y="0"/>
                </a:cubicBezTo>
                <a:close/>
              </a:path>
            </a:pathLst>
          </a:custGeom>
          <a:solidFill>
            <a:srgbClr val="00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7" name="Subline"/>
          <p:cNvSpPr>
            <a:spLocks noGrp="1"/>
          </p:cNvSpPr>
          <p:nvPr>
            <p:ph type="body" sz="quarter" idx="13" hasCustomPrompt="1"/>
          </p:nvPr>
        </p:nvSpPr>
        <p:spPr>
          <a:xfrm>
            <a:off x="540070" y="972000"/>
            <a:ext cx="11111046" cy="540000"/>
          </a:xfrm>
        </p:spPr>
        <p:txBody>
          <a:bodyPr/>
          <a:lstStyle>
            <a:lvl1pPr marL="0" indent="0">
              <a:buNone/>
              <a:defRPr baseline="0">
                <a:solidFill>
                  <a:srgbClr val="008BD2"/>
                </a:solidFill>
              </a:defRPr>
            </a:lvl1pPr>
          </a:lstStyle>
          <a:p>
            <a:pPr lvl="0"/>
            <a:r>
              <a:rPr lang="en-US" dirty="0"/>
              <a:t>Enter your subtitle here</a:t>
            </a:r>
          </a:p>
        </p:txBody>
      </p:sp>
      <p:sp>
        <p:nvSpPr>
          <p:cNvPr id="8" name="Inhaltsplatzhalter 3"/>
          <p:cNvSpPr>
            <a:spLocks noGrp="1"/>
          </p:cNvSpPr>
          <p:nvPr>
            <p:ph sz="quarter" idx="14"/>
          </p:nvPr>
        </p:nvSpPr>
        <p:spPr>
          <a:xfrm>
            <a:off x="539750" y="1512001"/>
            <a:ext cx="11110913" cy="48888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16" name="Dreieck 15"/>
          <p:cNvSpPr/>
          <p:nvPr userDrawn="1"/>
        </p:nvSpPr>
        <p:spPr>
          <a:xfrm>
            <a:off x="11853574" y="4396154"/>
            <a:ext cx="340012" cy="2461846"/>
          </a:xfrm>
          <a:prstGeom prst="triangle">
            <a:avLst>
              <a:gd name="adj" fmla="val 100000"/>
            </a:avLst>
          </a:prstGeom>
          <a:solidFill>
            <a:srgbClr val="00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grpSp>
        <p:nvGrpSpPr>
          <p:cNvPr id="3" name="Gruppierung 2"/>
          <p:cNvGrpSpPr/>
          <p:nvPr userDrawn="1"/>
        </p:nvGrpSpPr>
        <p:grpSpPr>
          <a:xfrm>
            <a:off x="-1798" y="6038850"/>
            <a:ext cx="2523120" cy="819150"/>
            <a:chOff x="-1798" y="6038850"/>
            <a:chExt cx="2523120" cy="819150"/>
          </a:xfrm>
        </p:grpSpPr>
        <p:grpSp>
          <p:nvGrpSpPr>
            <p:cNvPr id="12" name="Gruppierung 11"/>
            <p:cNvGrpSpPr/>
            <p:nvPr userDrawn="1"/>
          </p:nvGrpSpPr>
          <p:grpSpPr>
            <a:xfrm>
              <a:off x="-1798" y="6038850"/>
              <a:ext cx="942952" cy="819150"/>
              <a:chOff x="-1798" y="5803241"/>
              <a:chExt cx="1214170" cy="1054759"/>
            </a:xfrm>
          </p:grpSpPr>
          <p:sp>
            <p:nvSpPr>
              <p:cNvPr id="13" name="Freihandform 12"/>
              <p:cNvSpPr/>
              <p:nvPr/>
            </p:nvSpPr>
            <p:spPr>
              <a:xfrm>
                <a:off x="-1798" y="5803241"/>
                <a:ext cx="1212371" cy="1054759"/>
              </a:xfrm>
              <a:custGeom>
                <a:avLst/>
                <a:gdLst>
                  <a:gd name="connsiteX0" fmla="*/ 17253 w 1362974"/>
                  <a:gd name="connsiteY0" fmla="*/ 310551 h 1121434"/>
                  <a:gd name="connsiteX1" fmla="*/ 621102 w 1362974"/>
                  <a:gd name="connsiteY1" fmla="*/ 0 h 1121434"/>
                  <a:gd name="connsiteX2" fmla="*/ 1362974 w 1362974"/>
                  <a:gd name="connsiteY2" fmla="*/ 534838 h 1121434"/>
                  <a:gd name="connsiteX3" fmla="*/ 1052423 w 1362974"/>
                  <a:gd name="connsiteY3" fmla="*/ 1121434 h 1121434"/>
                  <a:gd name="connsiteX4" fmla="*/ 0 w 1362974"/>
                  <a:gd name="connsiteY4" fmla="*/ 1121434 h 1121434"/>
                  <a:gd name="connsiteX5" fmla="*/ 17253 w 1362974"/>
                  <a:gd name="connsiteY5" fmla="*/ 310551 h 1121434"/>
                  <a:gd name="connsiteX0" fmla="*/ 0 w 1364771"/>
                  <a:gd name="connsiteY0" fmla="*/ 320076 h 1121434"/>
                  <a:gd name="connsiteX1" fmla="*/ 622899 w 1364771"/>
                  <a:gd name="connsiteY1" fmla="*/ 0 h 1121434"/>
                  <a:gd name="connsiteX2" fmla="*/ 1364771 w 1364771"/>
                  <a:gd name="connsiteY2" fmla="*/ 534838 h 1121434"/>
                  <a:gd name="connsiteX3" fmla="*/ 1054220 w 1364771"/>
                  <a:gd name="connsiteY3" fmla="*/ 1121434 h 1121434"/>
                  <a:gd name="connsiteX4" fmla="*/ 1797 w 1364771"/>
                  <a:gd name="connsiteY4" fmla="*/ 1121434 h 1121434"/>
                  <a:gd name="connsiteX5" fmla="*/ 0 w 1364771"/>
                  <a:gd name="connsiteY5" fmla="*/ 320076 h 1121434"/>
                  <a:gd name="connsiteX0" fmla="*/ 0 w 1364771"/>
                  <a:gd name="connsiteY0" fmla="*/ 253401 h 1054759"/>
                  <a:gd name="connsiteX1" fmla="*/ 622899 w 1364771"/>
                  <a:gd name="connsiteY1" fmla="*/ 0 h 1054759"/>
                  <a:gd name="connsiteX2" fmla="*/ 1364771 w 1364771"/>
                  <a:gd name="connsiteY2" fmla="*/ 468163 h 1054759"/>
                  <a:gd name="connsiteX3" fmla="*/ 1054220 w 1364771"/>
                  <a:gd name="connsiteY3" fmla="*/ 1054759 h 1054759"/>
                  <a:gd name="connsiteX4" fmla="*/ 1797 w 1364771"/>
                  <a:gd name="connsiteY4" fmla="*/ 1054759 h 1054759"/>
                  <a:gd name="connsiteX5" fmla="*/ 0 w 1364771"/>
                  <a:gd name="connsiteY5" fmla="*/ 253401 h 1054759"/>
                  <a:gd name="connsiteX0" fmla="*/ 0 w 1212371"/>
                  <a:gd name="connsiteY0" fmla="*/ 253401 h 1054759"/>
                  <a:gd name="connsiteX1" fmla="*/ 622899 w 1212371"/>
                  <a:gd name="connsiteY1" fmla="*/ 0 h 1054759"/>
                  <a:gd name="connsiteX2" fmla="*/ 1212371 w 1212371"/>
                  <a:gd name="connsiteY2" fmla="*/ 477688 h 1054759"/>
                  <a:gd name="connsiteX3" fmla="*/ 1054220 w 1212371"/>
                  <a:gd name="connsiteY3" fmla="*/ 1054759 h 1054759"/>
                  <a:gd name="connsiteX4" fmla="*/ 1797 w 1212371"/>
                  <a:gd name="connsiteY4" fmla="*/ 1054759 h 1054759"/>
                  <a:gd name="connsiteX5" fmla="*/ 0 w 1212371"/>
                  <a:gd name="connsiteY5" fmla="*/ 253401 h 1054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2371" h="1054759">
                    <a:moveTo>
                      <a:pt x="0" y="253401"/>
                    </a:moveTo>
                    <a:lnTo>
                      <a:pt x="622899" y="0"/>
                    </a:lnTo>
                    <a:lnTo>
                      <a:pt x="1212371" y="477688"/>
                    </a:lnTo>
                    <a:lnTo>
                      <a:pt x="1054220" y="1054759"/>
                    </a:lnTo>
                    <a:lnTo>
                      <a:pt x="1797" y="1054759"/>
                    </a:lnTo>
                    <a:lnTo>
                      <a:pt x="0" y="25340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>
                  <a:lnSpc>
                    <a:spcPct val="90000"/>
                  </a:lnSpc>
                  <a:spcAft>
                    <a:spcPts val="1000"/>
                  </a:spcAft>
                </a:pPr>
                <a:endParaRPr lang="en-GB" dirty="0" err="1"/>
              </a:p>
            </p:txBody>
          </p:sp>
          <p:sp>
            <p:nvSpPr>
              <p:cNvPr id="19" name="Freihandform 18"/>
              <p:cNvSpPr/>
              <p:nvPr/>
            </p:nvSpPr>
            <p:spPr>
              <a:xfrm>
                <a:off x="1798" y="5803241"/>
                <a:ext cx="1210574" cy="1054759"/>
              </a:xfrm>
              <a:custGeom>
                <a:avLst/>
                <a:gdLst>
                  <a:gd name="connsiteX0" fmla="*/ 17253 w 1362974"/>
                  <a:gd name="connsiteY0" fmla="*/ 310551 h 1121434"/>
                  <a:gd name="connsiteX1" fmla="*/ 621102 w 1362974"/>
                  <a:gd name="connsiteY1" fmla="*/ 0 h 1121434"/>
                  <a:gd name="connsiteX2" fmla="*/ 1362974 w 1362974"/>
                  <a:gd name="connsiteY2" fmla="*/ 534838 h 1121434"/>
                  <a:gd name="connsiteX3" fmla="*/ 1052423 w 1362974"/>
                  <a:gd name="connsiteY3" fmla="*/ 1121434 h 1121434"/>
                  <a:gd name="connsiteX4" fmla="*/ 0 w 1362974"/>
                  <a:gd name="connsiteY4" fmla="*/ 1121434 h 1121434"/>
                  <a:gd name="connsiteX5" fmla="*/ 17253 w 1362974"/>
                  <a:gd name="connsiteY5" fmla="*/ 310551 h 1121434"/>
                  <a:gd name="connsiteX0" fmla="*/ 0 w 1364771"/>
                  <a:gd name="connsiteY0" fmla="*/ 320076 h 1121434"/>
                  <a:gd name="connsiteX1" fmla="*/ 622899 w 1364771"/>
                  <a:gd name="connsiteY1" fmla="*/ 0 h 1121434"/>
                  <a:gd name="connsiteX2" fmla="*/ 1364771 w 1364771"/>
                  <a:gd name="connsiteY2" fmla="*/ 534838 h 1121434"/>
                  <a:gd name="connsiteX3" fmla="*/ 1054220 w 1364771"/>
                  <a:gd name="connsiteY3" fmla="*/ 1121434 h 1121434"/>
                  <a:gd name="connsiteX4" fmla="*/ 1797 w 1364771"/>
                  <a:gd name="connsiteY4" fmla="*/ 1121434 h 1121434"/>
                  <a:gd name="connsiteX5" fmla="*/ 0 w 1364771"/>
                  <a:gd name="connsiteY5" fmla="*/ 320076 h 1121434"/>
                  <a:gd name="connsiteX0" fmla="*/ 0 w 1364771"/>
                  <a:gd name="connsiteY0" fmla="*/ 253401 h 1054759"/>
                  <a:gd name="connsiteX1" fmla="*/ 622899 w 1364771"/>
                  <a:gd name="connsiteY1" fmla="*/ 0 h 1054759"/>
                  <a:gd name="connsiteX2" fmla="*/ 1364771 w 1364771"/>
                  <a:gd name="connsiteY2" fmla="*/ 468163 h 1054759"/>
                  <a:gd name="connsiteX3" fmla="*/ 1054220 w 1364771"/>
                  <a:gd name="connsiteY3" fmla="*/ 1054759 h 1054759"/>
                  <a:gd name="connsiteX4" fmla="*/ 1797 w 1364771"/>
                  <a:gd name="connsiteY4" fmla="*/ 1054759 h 1054759"/>
                  <a:gd name="connsiteX5" fmla="*/ 0 w 1364771"/>
                  <a:gd name="connsiteY5" fmla="*/ 253401 h 1054759"/>
                  <a:gd name="connsiteX0" fmla="*/ 0 w 1212371"/>
                  <a:gd name="connsiteY0" fmla="*/ 253401 h 1054759"/>
                  <a:gd name="connsiteX1" fmla="*/ 622899 w 1212371"/>
                  <a:gd name="connsiteY1" fmla="*/ 0 h 1054759"/>
                  <a:gd name="connsiteX2" fmla="*/ 1212371 w 1212371"/>
                  <a:gd name="connsiteY2" fmla="*/ 477688 h 1054759"/>
                  <a:gd name="connsiteX3" fmla="*/ 1054220 w 1212371"/>
                  <a:gd name="connsiteY3" fmla="*/ 1054759 h 1054759"/>
                  <a:gd name="connsiteX4" fmla="*/ 1797 w 1212371"/>
                  <a:gd name="connsiteY4" fmla="*/ 1054759 h 1054759"/>
                  <a:gd name="connsiteX5" fmla="*/ 0 w 1212371"/>
                  <a:gd name="connsiteY5" fmla="*/ 253401 h 1054759"/>
                  <a:gd name="connsiteX0" fmla="*/ 303003 w 1210574"/>
                  <a:gd name="connsiteY0" fmla="*/ 520101 h 1054759"/>
                  <a:gd name="connsiteX1" fmla="*/ 621102 w 1210574"/>
                  <a:gd name="connsiteY1" fmla="*/ 0 h 1054759"/>
                  <a:gd name="connsiteX2" fmla="*/ 1210574 w 1210574"/>
                  <a:gd name="connsiteY2" fmla="*/ 477688 h 1054759"/>
                  <a:gd name="connsiteX3" fmla="*/ 1052423 w 1210574"/>
                  <a:gd name="connsiteY3" fmla="*/ 1054759 h 1054759"/>
                  <a:gd name="connsiteX4" fmla="*/ 0 w 1210574"/>
                  <a:gd name="connsiteY4" fmla="*/ 1054759 h 1054759"/>
                  <a:gd name="connsiteX5" fmla="*/ 303003 w 1210574"/>
                  <a:gd name="connsiteY5" fmla="*/ 520101 h 1054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0574" h="1054759">
                    <a:moveTo>
                      <a:pt x="303003" y="520101"/>
                    </a:moveTo>
                    <a:lnTo>
                      <a:pt x="621102" y="0"/>
                    </a:lnTo>
                    <a:lnTo>
                      <a:pt x="1210574" y="477688"/>
                    </a:lnTo>
                    <a:lnTo>
                      <a:pt x="1052423" y="1054759"/>
                    </a:lnTo>
                    <a:lnTo>
                      <a:pt x="0" y="1054759"/>
                    </a:lnTo>
                    <a:lnTo>
                      <a:pt x="303003" y="520101"/>
                    </a:lnTo>
                    <a:close/>
                  </a:path>
                </a:pathLst>
              </a:custGeom>
              <a:solidFill>
                <a:srgbClr val="7DB44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>
                  <a:lnSpc>
                    <a:spcPct val="90000"/>
                  </a:lnSpc>
                  <a:spcAft>
                    <a:spcPts val="1000"/>
                  </a:spcAft>
                </a:pPr>
                <a:endParaRPr lang="en-GB" dirty="0" err="1"/>
              </a:p>
            </p:txBody>
          </p:sp>
        </p:grpSp>
        <p:grpSp>
          <p:nvGrpSpPr>
            <p:cNvPr id="20" name="Gruppierung 19"/>
            <p:cNvGrpSpPr/>
            <p:nvPr userDrawn="1"/>
          </p:nvGrpSpPr>
          <p:grpSpPr>
            <a:xfrm>
              <a:off x="312197" y="6223995"/>
              <a:ext cx="455247" cy="557105"/>
              <a:chOff x="2727326" y="3794125"/>
              <a:chExt cx="347663" cy="425450"/>
            </a:xfrm>
            <a:solidFill>
              <a:schemeClr val="bg1"/>
            </a:solidFill>
          </p:grpSpPr>
          <p:sp>
            <p:nvSpPr>
              <p:cNvPr id="22" name="Freeform 367"/>
              <p:cNvSpPr>
                <a:spLocks/>
              </p:cNvSpPr>
              <p:nvPr/>
            </p:nvSpPr>
            <p:spPr bwMode="auto">
              <a:xfrm>
                <a:off x="2813051" y="3794125"/>
                <a:ext cx="150813" cy="144463"/>
              </a:xfrm>
              <a:custGeom>
                <a:avLst/>
                <a:gdLst>
                  <a:gd name="T0" fmla="*/ 122 w 449"/>
                  <a:gd name="T1" fmla="*/ 423 h 429"/>
                  <a:gd name="T2" fmla="*/ 122 w 449"/>
                  <a:gd name="T3" fmla="*/ 423 h 429"/>
                  <a:gd name="T4" fmla="*/ 122 w 449"/>
                  <a:gd name="T5" fmla="*/ 343 h 429"/>
                  <a:gd name="T6" fmla="*/ 67 w 449"/>
                  <a:gd name="T7" fmla="*/ 224 h 429"/>
                  <a:gd name="T8" fmla="*/ 225 w 449"/>
                  <a:gd name="T9" fmla="*/ 66 h 429"/>
                  <a:gd name="T10" fmla="*/ 382 w 449"/>
                  <a:gd name="T11" fmla="*/ 224 h 429"/>
                  <a:gd name="T12" fmla="*/ 315 w 449"/>
                  <a:gd name="T13" fmla="*/ 353 h 429"/>
                  <a:gd name="T14" fmla="*/ 315 w 449"/>
                  <a:gd name="T15" fmla="*/ 429 h 429"/>
                  <a:gd name="T16" fmla="*/ 449 w 449"/>
                  <a:gd name="T17" fmla="*/ 224 h 429"/>
                  <a:gd name="T18" fmla="*/ 225 w 449"/>
                  <a:gd name="T19" fmla="*/ 0 h 429"/>
                  <a:gd name="T20" fmla="*/ 0 w 449"/>
                  <a:gd name="T21" fmla="*/ 224 h 429"/>
                  <a:gd name="T22" fmla="*/ 122 w 449"/>
                  <a:gd name="T23" fmla="*/ 423 h 4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49" h="429">
                    <a:moveTo>
                      <a:pt x="122" y="423"/>
                    </a:moveTo>
                    <a:lnTo>
                      <a:pt x="122" y="423"/>
                    </a:lnTo>
                    <a:lnTo>
                      <a:pt x="122" y="343"/>
                    </a:lnTo>
                    <a:cubicBezTo>
                      <a:pt x="88" y="314"/>
                      <a:pt x="67" y="272"/>
                      <a:pt x="67" y="224"/>
                    </a:cubicBezTo>
                    <a:cubicBezTo>
                      <a:pt x="67" y="137"/>
                      <a:pt x="138" y="66"/>
                      <a:pt x="225" y="66"/>
                    </a:cubicBezTo>
                    <a:cubicBezTo>
                      <a:pt x="312" y="66"/>
                      <a:pt x="382" y="137"/>
                      <a:pt x="382" y="224"/>
                    </a:cubicBezTo>
                    <a:cubicBezTo>
                      <a:pt x="382" y="277"/>
                      <a:pt x="356" y="324"/>
                      <a:pt x="315" y="353"/>
                    </a:cubicBezTo>
                    <a:lnTo>
                      <a:pt x="315" y="429"/>
                    </a:lnTo>
                    <a:cubicBezTo>
                      <a:pt x="394" y="394"/>
                      <a:pt x="449" y="315"/>
                      <a:pt x="449" y="224"/>
                    </a:cubicBezTo>
                    <a:cubicBezTo>
                      <a:pt x="449" y="100"/>
                      <a:pt x="348" y="0"/>
                      <a:pt x="225" y="0"/>
                    </a:cubicBezTo>
                    <a:cubicBezTo>
                      <a:pt x="101" y="0"/>
                      <a:pt x="0" y="100"/>
                      <a:pt x="0" y="224"/>
                    </a:cubicBezTo>
                    <a:cubicBezTo>
                      <a:pt x="0" y="311"/>
                      <a:pt x="50" y="386"/>
                      <a:pt x="122" y="423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1" name="Freeform 366"/>
              <p:cNvSpPr>
                <a:spLocks/>
              </p:cNvSpPr>
              <p:nvPr/>
            </p:nvSpPr>
            <p:spPr bwMode="auto">
              <a:xfrm>
                <a:off x="2727326" y="3857625"/>
                <a:ext cx="347663" cy="361950"/>
              </a:xfrm>
              <a:custGeom>
                <a:avLst/>
                <a:gdLst>
                  <a:gd name="T0" fmla="*/ 475 w 1030"/>
                  <a:gd name="T1" fmla="*/ 1079 h 1079"/>
                  <a:gd name="T2" fmla="*/ 475 w 1030"/>
                  <a:gd name="T3" fmla="*/ 1079 h 1079"/>
                  <a:gd name="T4" fmla="*/ 77 w 1030"/>
                  <a:gd name="T5" fmla="*/ 689 h 1079"/>
                  <a:gd name="T6" fmla="*/ 143 w 1030"/>
                  <a:gd name="T7" fmla="*/ 563 h 1079"/>
                  <a:gd name="T8" fmla="*/ 395 w 1030"/>
                  <a:gd name="T9" fmla="*/ 673 h 1079"/>
                  <a:gd name="T10" fmla="*/ 395 w 1030"/>
                  <a:gd name="T11" fmla="*/ 77 h 1079"/>
                  <a:gd name="T12" fmla="*/ 472 w 1030"/>
                  <a:gd name="T13" fmla="*/ 0 h 1079"/>
                  <a:gd name="T14" fmla="*/ 549 w 1030"/>
                  <a:gd name="T15" fmla="*/ 77 h 1079"/>
                  <a:gd name="T16" fmla="*/ 549 w 1030"/>
                  <a:gd name="T17" fmla="*/ 356 h 1079"/>
                  <a:gd name="T18" fmla="*/ 615 w 1030"/>
                  <a:gd name="T19" fmla="*/ 329 h 1079"/>
                  <a:gd name="T20" fmla="*/ 698 w 1030"/>
                  <a:gd name="T21" fmla="*/ 387 h 1079"/>
                  <a:gd name="T22" fmla="*/ 758 w 1030"/>
                  <a:gd name="T23" fmla="*/ 363 h 1079"/>
                  <a:gd name="T24" fmla="*/ 835 w 1030"/>
                  <a:gd name="T25" fmla="*/ 416 h 1079"/>
                  <a:gd name="T26" fmla="*/ 887 w 1030"/>
                  <a:gd name="T27" fmla="*/ 397 h 1079"/>
                  <a:gd name="T28" fmla="*/ 950 w 1030"/>
                  <a:gd name="T29" fmla="*/ 430 h 1079"/>
                  <a:gd name="T30" fmla="*/ 878 w 1030"/>
                  <a:gd name="T31" fmla="*/ 1079 h 1079"/>
                  <a:gd name="T32" fmla="*/ 475 w 1030"/>
                  <a:gd name="T33" fmla="*/ 1079 h 10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30" h="1079">
                    <a:moveTo>
                      <a:pt x="475" y="1079"/>
                    </a:moveTo>
                    <a:lnTo>
                      <a:pt x="475" y="1079"/>
                    </a:lnTo>
                    <a:cubicBezTo>
                      <a:pt x="397" y="887"/>
                      <a:pt x="262" y="771"/>
                      <a:pt x="77" y="689"/>
                    </a:cubicBezTo>
                    <a:cubicBezTo>
                      <a:pt x="0" y="659"/>
                      <a:pt x="31" y="550"/>
                      <a:pt x="143" y="563"/>
                    </a:cubicBezTo>
                    <a:cubicBezTo>
                      <a:pt x="235" y="573"/>
                      <a:pt x="330" y="622"/>
                      <a:pt x="395" y="673"/>
                    </a:cubicBezTo>
                    <a:lnTo>
                      <a:pt x="395" y="77"/>
                    </a:lnTo>
                    <a:cubicBezTo>
                      <a:pt x="395" y="34"/>
                      <a:pt x="430" y="0"/>
                      <a:pt x="472" y="0"/>
                    </a:cubicBezTo>
                    <a:cubicBezTo>
                      <a:pt x="514" y="0"/>
                      <a:pt x="549" y="34"/>
                      <a:pt x="549" y="77"/>
                    </a:cubicBezTo>
                    <a:lnTo>
                      <a:pt x="549" y="356"/>
                    </a:lnTo>
                    <a:cubicBezTo>
                      <a:pt x="565" y="339"/>
                      <a:pt x="588" y="329"/>
                      <a:pt x="615" y="329"/>
                    </a:cubicBezTo>
                    <a:cubicBezTo>
                      <a:pt x="654" y="329"/>
                      <a:pt x="688" y="353"/>
                      <a:pt x="698" y="387"/>
                    </a:cubicBezTo>
                    <a:cubicBezTo>
                      <a:pt x="713" y="372"/>
                      <a:pt x="734" y="363"/>
                      <a:pt x="758" y="363"/>
                    </a:cubicBezTo>
                    <a:cubicBezTo>
                      <a:pt x="794" y="363"/>
                      <a:pt x="826" y="384"/>
                      <a:pt x="835" y="416"/>
                    </a:cubicBezTo>
                    <a:cubicBezTo>
                      <a:pt x="848" y="404"/>
                      <a:pt x="867" y="397"/>
                      <a:pt x="887" y="397"/>
                    </a:cubicBezTo>
                    <a:cubicBezTo>
                      <a:pt x="915" y="397"/>
                      <a:pt x="939" y="410"/>
                      <a:pt x="950" y="430"/>
                    </a:cubicBezTo>
                    <a:cubicBezTo>
                      <a:pt x="1009" y="494"/>
                      <a:pt x="1030" y="878"/>
                      <a:pt x="878" y="1079"/>
                    </a:cubicBezTo>
                    <a:lnTo>
                      <a:pt x="475" y="1079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</p:grpSp>
        <p:sp>
          <p:nvSpPr>
            <p:cNvPr id="11" name="Trapez 10"/>
            <p:cNvSpPr/>
            <p:nvPr userDrawn="1"/>
          </p:nvSpPr>
          <p:spPr>
            <a:xfrm>
              <a:off x="53663" y="6405736"/>
              <a:ext cx="2467659" cy="452264"/>
            </a:xfrm>
            <a:prstGeom prst="trapezoid">
              <a:avLst>
                <a:gd name="adj" fmla="val 39216"/>
              </a:avLst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en-GB" dirty="0" err="1"/>
            </a:p>
          </p:txBody>
        </p:sp>
        <p:sp>
          <p:nvSpPr>
            <p:cNvPr id="23" name="Textfeld 22"/>
            <p:cNvSpPr txBox="1"/>
            <p:nvPr userDrawn="1"/>
          </p:nvSpPr>
          <p:spPr>
            <a:xfrm>
              <a:off x="1016372" y="6540500"/>
              <a:ext cx="1504950" cy="219075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r>
                <a:rPr lang="en-GB" sz="1600" dirty="0" err="1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  <a:t>Demonstration</a:t>
              </a:r>
            </a:p>
          </p:txBody>
        </p:sp>
      </p:grp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ining - Exerc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6" name="Bild 5" descr="logo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915" y="1"/>
            <a:ext cx="606266" cy="772455"/>
          </a:xfrm>
          <a:prstGeom prst="rect">
            <a:avLst/>
          </a:prstGeom>
          <a:effectLst>
            <a:outerShdw blurRad="50800" dir="5400000" algn="t" rotWithShape="0">
              <a:prstClr val="black">
                <a:alpha val="30000"/>
              </a:prstClr>
            </a:outerShdw>
          </a:effectLst>
        </p:spPr>
      </p:pic>
      <p:sp>
        <p:nvSpPr>
          <p:cNvPr id="11" name="Freihandform 10"/>
          <p:cNvSpPr/>
          <p:nvPr userDrawn="1"/>
        </p:nvSpPr>
        <p:spPr>
          <a:xfrm>
            <a:off x="-11018" y="11018"/>
            <a:ext cx="308512" cy="3899971"/>
          </a:xfrm>
          <a:custGeom>
            <a:avLst/>
            <a:gdLst>
              <a:gd name="connsiteX0" fmla="*/ 0 w 308472"/>
              <a:gd name="connsiteY0" fmla="*/ 0 h 3899971"/>
              <a:gd name="connsiteX1" fmla="*/ 308472 w 308472"/>
              <a:gd name="connsiteY1" fmla="*/ 1145754 h 3899971"/>
              <a:gd name="connsiteX2" fmla="*/ 11017 w 308472"/>
              <a:gd name="connsiteY2" fmla="*/ 3899971 h 3899971"/>
              <a:gd name="connsiteX3" fmla="*/ 0 w 308472"/>
              <a:gd name="connsiteY3" fmla="*/ 0 h 389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72" h="3899971">
                <a:moveTo>
                  <a:pt x="0" y="0"/>
                </a:moveTo>
                <a:lnTo>
                  <a:pt x="308472" y="1145754"/>
                </a:lnTo>
                <a:lnTo>
                  <a:pt x="11017" y="3899971"/>
                </a:lnTo>
                <a:cubicBezTo>
                  <a:pt x="7345" y="2592636"/>
                  <a:pt x="3672" y="1285301"/>
                  <a:pt x="0" y="0"/>
                </a:cubicBezTo>
                <a:close/>
              </a:path>
            </a:pathLst>
          </a:custGeom>
          <a:solidFill>
            <a:srgbClr val="00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7" name="Subline"/>
          <p:cNvSpPr>
            <a:spLocks noGrp="1"/>
          </p:cNvSpPr>
          <p:nvPr>
            <p:ph type="body" sz="quarter" idx="13" hasCustomPrompt="1"/>
          </p:nvPr>
        </p:nvSpPr>
        <p:spPr>
          <a:xfrm>
            <a:off x="540070" y="972000"/>
            <a:ext cx="11111046" cy="540000"/>
          </a:xfrm>
        </p:spPr>
        <p:txBody>
          <a:bodyPr/>
          <a:lstStyle>
            <a:lvl1pPr marL="0" indent="0">
              <a:buNone/>
              <a:defRPr baseline="0">
                <a:solidFill>
                  <a:srgbClr val="008BD2"/>
                </a:solidFill>
              </a:defRPr>
            </a:lvl1pPr>
          </a:lstStyle>
          <a:p>
            <a:pPr lvl="0"/>
            <a:r>
              <a:rPr lang="en-US" dirty="0"/>
              <a:t>Enter your subtitle here</a:t>
            </a:r>
          </a:p>
        </p:txBody>
      </p:sp>
      <p:sp>
        <p:nvSpPr>
          <p:cNvPr id="8" name="Inhaltsplatzhalter 3"/>
          <p:cNvSpPr>
            <a:spLocks noGrp="1"/>
          </p:cNvSpPr>
          <p:nvPr>
            <p:ph sz="quarter" idx="14"/>
          </p:nvPr>
        </p:nvSpPr>
        <p:spPr>
          <a:xfrm>
            <a:off x="539750" y="1512001"/>
            <a:ext cx="11110913" cy="48888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12" name="Dreieck 11"/>
          <p:cNvSpPr/>
          <p:nvPr userDrawn="1"/>
        </p:nvSpPr>
        <p:spPr>
          <a:xfrm>
            <a:off x="11853574" y="4396154"/>
            <a:ext cx="340012" cy="2461846"/>
          </a:xfrm>
          <a:prstGeom prst="triangle">
            <a:avLst>
              <a:gd name="adj" fmla="val 100000"/>
            </a:avLst>
          </a:prstGeom>
          <a:solidFill>
            <a:srgbClr val="00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1" name="Freihandform 20"/>
          <p:cNvSpPr/>
          <p:nvPr userDrawn="1"/>
        </p:nvSpPr>
        <p:spPr>
          <a:xfrm>
            <a:off x="-1798" y="6038850"/>
            <a:ext cx="941555" cy="819150"/>
          </a:xfrm>
          <a:custGeom>
            <a:avLst/>
            <a:gdLst>
              <a:gd name="connsiteX0" fmla="*/ 17253 w 1362974"/>
              <a:gd name="connsiteY0" fmla="*/ 310551 h 1121434"/>
              <a:gd name="connsiteX1" fmla="*/ 621102 w 1362974"/>
              <a:gd name="connsiteY1" fmla="*/ 0 h 1121434"/>
              <a:gd name="connsiteX2" fmla="*/ 1362974 w 1362974"/>
              <a:gd name="connsiteY2" fmla="*/ 534838 h 1121434"/>
              <a:gd name="connsiteX3" fmla="*/ 1052423 w 1362974"/>
              <a:gd name="connsiteY3" fmla="*/ 1121434 h 1121434"/>
              <a:gd name="connsiteX4" fmla="*/ 0 w 1362974"/>
              <a:gd name="connsiteY4" fmla="*/ 1121434 h 1121434"/>
              <a:gd name="connsiteX5" fmla="*/ 17253 w 1362974"/>
              <a:gd name="connsiteY5" fmla="*/ 310551 h 1121434"/>
              <a:gd name="connsiteX0" fmla="*/ 0 w 1364771"/>
              <a:gd name="connsiteY0" fmla="*/ 320076 h 1121434"/>
              <a:gd name="connsiteX1" fmla="*/ 622899 w 1364771"/>
              <a:gd name="connsiteY1" fmla="*/ 0 h 1121434"/>
              <a:gd name="connsiteX2" fmla="*/ 1364771 w 1364771"/>
              <a:gd name="connsiteY2" fmla="*/ 534838 h 1121434"/>
              <a:gd name="connsiteX3" fmla="*/ 1054220 w 1364771"/>
              <a:gd name="connsiteY3" fmla="*/ 1121434 h 1121434"/>
              <a:gd name="connsiteX4" fmla="*/ 1797 w 1364771"/>
              <a:gd name="connsiteY4" fmla="*/ 1121434 h 1121434"/>
              <a:gd name="connsiteX5" fmla="*/ 0 w 1364771"/>
              <a:gd name="connsiteY5" fmla="*/ 320076 h 1121434"/>
              <a:gd name="connsiteX0" fmla="*/ 0 w 1364771"/>
              <a:gd name="connsiteY0" fmla="*/ 253401 h 1054759"/>
              <a:gd name="connsiteX1" fmla="*/ 622899 w 1364771"/>
              <a:gd name="connsiteY1" fmla="*/ 0 h 1054759"/>
              <a:gd name="connsiteX2" fmla="*/ 1364771 w 1364771"/>
              <a:gd name="connsiteY2" fmla="*/ 468163 h 1054759"/>
              <a:gd name="connsiteX3" fmla="*/ 1054220 w 1364771"/>
              <a:gd name="connsiteY3" fmla="*/ 1054759 h 1054759"/>
              <a:gd name="connsiteX4" fmla="*/ 1797 w 1364771"/>
              <a:gd name="connsiteY4" fmla="*/ 1054759 h 1054759"/>
              <a:gd name="connsiteX5" fmla="*/ 0 w 1364771"/>
              <a:gd name="connsiteY5" fmla="*/ 253401 h 1054759"/>
              <a:gd name="connsiteX0" fmla="*/ 0 w 1212371"/>
              <a:gd name="connsiteY0" fmla="*/ 253401 h 1054759"/>
              <a:gd name="connsiteX1" fmla="*/ 622899 w 1212371"/>
              <a:gd name="connsiteY1" fmla="*/ 0 h 1054759"/>
              <a:gd name="connsiteX2" fmla="*/ 1212371 w 1212371"/>
              <a:gd name="connsiteY2" fmla="*/ 477688 h 1054759"/>
              <a:gd name="connsiteX3" fmla="*/ 1054220 w 1212371"/>
              <a:gd name="connsiteY3" fmla="*/ 1054759 h 1054759"/>
              <a:gd name="connsiteX4" fmla="*/ 1797 w 1212371"/>
              <a:gd name="connsiteY4" fmla="*/ 1054759 h 1054759"/>
              <a:gd name="connsiteX5" fmla="*/ 0 w 1212371"/>
              <a:gd name="connsiteY5" fmla="*/ 253401 h 1054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2371" h="1054759">
                <a:moveTo>
                  <a:pt x="0" y="253401"/>
                </a:moveTo>
                <a:lnTo>
                  <a:pt x="622899" y="0"/>
                </a:lnTo>
                <a:lnTo>
                  <a:pt x="1212371" y="477688"/>
                </a:lnTo>
                <a:lnTo>
                  <a:pt x="1054220" y="1054759"/>
                </a:lnTo>
                <a:lnTo>
                  <a:pt x="1797" y="1054759"/>
                </a:lnTo>
                <a:lnTo>
                  <a:pt x="0" y="253401"/>
                </a:lnTo>
                <a:close/>
              </a:path>
            </a:pathLst>
          </a:custGeom>
          <a:solidFill>
            <a:srgbClr val="E20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en-GB" dirty="0" err="1"/>
          </a:p>
        </p:txBody>
      </p:sp>
      <p:sp>
        <p:nvSpPr>
          <p:cNvPr id="23" name="Freihandform 22"/>
          <p:cNvSpPr/>
          <p:nvPr userDrawn="1"/>
        </p:nvSpPr>
        <p:spPr>
          <a:xfrm>
            <a:off x="995" y="6038850"/>
            <a:ext cx="940159" cy="819150"/>
          </a:xfrm>
          <a:custGeom>
            <a:avLst/>
            <a:gdLst>
              <a:gd name="connsiteX0" fmla="*/ 17253 w 1362974"/>
              <a:gd name="connsiteY0" fmla="*/ 310551 h 1121434"/>
              <a:gd name="connsiteX1" fmla="*/ 621102 w 1362974"/>
              <a:gd name="connsiteY1" fmla="*/ 0 h 1121434"/>
              <a:gd name="connsiteX2" fmla="*/ 1362974 w 1362974"/>
              <a:gd name="connsiteY2" fmla="*/ 534838 h 1121434"/>
              <a:gd name="connsiteX3" fmla="*/ 1052423 w 1362974"/>
              <a:gd name="connsiteY3" fmla="*/ 1121434 h 1121434"/>
              <a:gd name="connsiteX4" fmla="*/ 0 w 1362974"/>
              <a:gd name="connsiteY4" fmla="*/ 1121434 h 1121434"/>
              <a:gd name="connsiteX5" fmla="*/ 17253 w 1362974"/>
              <a:gd name="connsiteY5" fmla="*/ 310551 h 1121434"/>
              <a:gd name="connsiteX0" fmla="*/ 0 w 1364771"/>
              <a:gd name="connsiteY0" fmla="*/ 320076 h 1121434"/>
              <a:gd name="connsiteX1" fmla="*/ 622899 w 1364771"/>
              <a:gd name="connsiteY1" fmla="*/ 0 h 1121434"/>
              <a:gd name="connsiteX2" fmla="*/ 1364771 w 1364771"/>
              <a:gd name="connsiteY2" fmla="*/ 534838 h 1121434"/>
              <a:gd name="connsiteX3" fmla="*/ 1054220 w 1364771"/>
              <a:gd name="connsiteY3" fmla="*/ 1121434 h 1121434"/>
              <a:gd name="connsiteX4" fmla="*/ 1797 w 1364771"/>
              <a:gd name="connsiteY4" fmla="*/ 1121434 h 1121434"/>
              <a:gd name="connsiteX5" fmla="*/ 0 w 1364771"/>
              <a:gd name="connsiteY5" fmla="*/ 320076 h 1121434"/>
              <a:gd name="connsiteX0" fmla="*/ 0 w 1364771"/>
              <a:gd name="connsiteY0" fmla="*/ 253401 h 1054759"/>
              <a:gd name="connsiteX1" fmla="*/ 622899 w 1364771"/>
              <a:gd name="connsiteY1" fmla="*/ 0 h 1054759"/>
              <a:gd name="connsiteX2" fmla="*/ 1364771 w 1364771"/>
              <a:gd name="connsiteY2" fmla="*/ 468163 h 1054759"/>
              <a:gd name="connsiteX3" fmla="*/ 1054220 w 1364771"/>
              <a:gd name="connsiteY3" fmla="*/ 1054759 h 1054759"/>
              <a:gd name="connsiteX4" fmla="*/ 1797 w 1364771"/>
              <a:gd name="connsiteY4" fmla="*/ 1054759 h 1054759"/>
              <a:gd name="connsiteX5" fmla="*/ 0 w 1364771"/>
              <a:gd name="connsiteY5" fmla="*/ 253401 h 1054759"/>
              <a:gd name="connsiteX0" fmla="*/ 0 w 1212371"/>
              <a:gd name="connsiteY0" fmla="*/ 253401 h 1054759"/>
              <a:gd name="connsiteX1" fmla="*/ 622899 w 1212371"/>
              <a:gd name="connsiteY1" fmla="*/ 0 h 1054759"/>
              <a:gd name="connsiteX2" fmla="*/ 1212371 w 1212371"/>
              <a:gd name="connsiteY2" fmla="*/ 477688 h 1054759"/>
              <a:gd name="connsiteX3" fmla="*/ 1054220 w 1212371"/>
              <a:gd name="connsiteY3" fmla="*/ 1054759 h 1054759"/>
              <a:gd name="connsiteX4" fmla="*/ 1797 w 1212371"/>
              <a:gd name="connsiteY4" fmla="*/ 1054759 h 1054759"/>
              <a:gd name="connsiteX5" fmla="*/ 0 w 1212371"/>
              <a:gd name="connsiteY5" fmla="*/ 253401 h 1054759"/>
              <a:gd name="connsiteX0" fmla="*/ 303003 w 1210574"/>
              <a:gd name="connsiteY0" fmla="*/ 520101 h 1054759"/>
              <a:gd name="connsiteX1" fmla="*/ 621102 w 1210574"/>
              <a:gd name="connsiteY1" fmla="*/ 0 h 1054759"/>
              <a:gd name="connsiteX2" fmla="*/ 1210574 w 1210574"/>
              <a:gd name="connsiteY2" fmla="*/ 477688 h 1054759"/>
              <a:gd name="connsiteX3" fmla="*/ 1052423 w 1210574"/>
              <a:gd name="connsiteY3" fmla="*/ 1054759 h 1054759"/>
              <a:gd name="connsiteX4" fmla="*/ 0 w 1210574"/>
              <a:gd name="connsiteY4" fmla="*/ 1054759 h 1054759"/>
              <a:gd name="connsiteX5" fmla="*/ 303003 w 1210574"/>
              <a:gd name="connsiteY5" fmla="*/ 520101 h 1054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0574" h="1054759">
                <a:moveTo>
                  <a:pt x="303003" y="520101"/>
                </a:moveTo>
                <a:lnTo>
                  <a:pt x="621102" y="0"/>
                </a:lnTo>
                <a:lnTo>
                  <a:pt x="1210574" y="477688"/>
                </a:lnTo>
                <a:lnTo>
                  <a:pt x="1052423" y="1054759"/>
                </a:lnTo>
                <a:lnTo>
                  <a:pt x="0" y="1054759"/>
                </a:lnTo>
                <a:lnTo>
                  <a:pt x="303003" y="52010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en-GB" dirty="0" err="1"/>
          </a:p>
        </p:txBody>
      </p:sp>
      <p:sp>
        <p:nvSpPr>
          <p:cNvPr id="24" name="Freeform 2829"/>
          <p:cNvSpPr>
            <a:spLocks noChangeAspect="1" noEditPoints="1"/>
          </p:cNvSpPr>
          <p:nvPr userDrawn="1"/>
        </p:nvSpPr>
        <p:spPr bwMode="gray">
          <a:xfrm>
            <a:off x="283986" y="6393276"/>
            <a:ext cx="516113" cy="344074"/>
          </a:xfrm>
          <a:custGeom>
            <a:avLst/>
            <a:gdLst>
              <a:gd name="T0" fmla="*/ 192 w 197"/>
              <a:gd name="T1" fmla="*/ 68 h 131"/>
              <a:gd name="T2" fmla="*/ 162 w 197"/>
              <a:gd name="T3" fmla="*/ 45 h 131"/>
              <a:gd name="T4" fmla="*/ 153 w 197"/>
              <a:gd name="T5" fmla="*/ 44 h 131"/>
              <a:gd name="T6" fmla="*/ 105 w 197"/>
              <a:gd name="T7" fmla="*/ 44 h 131"/>
              <a:gd name="T8" fmla="*/ 109 w 197"/>
              <a:gd name="T9" fmla="*/ 21 h 131"/>
              <a:gd name="T10" fmla="*/ 123 w 197"/>
              <a:gd name="T11" fmla="*/ 15 h 131"/>
              <a:gd name="T12" fmla="*/ 131 w 197"/>
              <a:gd name="T13" fmla="*/ 8 h 131"/>
              <a:gd name="T14" fmla="*/ 123 w 197"/>
              <a:gd name="T15" fmla="*/ 0 h 131"/>
              <a:gd name="T16" fmla="*/ 97 w 197"/>
              <a:gd name="T17" fmla="*/ 11 h 131"/>
              <a:gd name="T18" fmla="*/ 90 w 197"/>
              <a:gd name="T19" fmla="*/ 44 h 131"/>
              <a:gd name="T20" fmla="*/ 45 w 197"/>
              <a:gd name="T21" fmla="*/ 44 h 131"/>
              <a:gd name="T22" fmla="*/ 11 w 197"/>
              <a:gd name="T23" fmla="*/ 61 h 131"/>
              <a:gd name="T24" fmla="*/ 5 w 197"/>
              <a:gd name="T25" fmla="*/ 100 h 131"/>
              <a:gd name="T26" fmla="*/ 33 w 197"/>
              <a:gd name="T27" fmla="*/ 126 h 131"/>
              <a:gd name="T28" fmla="*/ 76 w 197"/>
              <a:gd name="T29" fmla="*/ 115 h 131"/>
              <a:gd name="T30" fmla="*/ 84 w 197"/>
              <a:gd name="T31" fmla="*/ 102 h 131"/>
              <a:gd name="T32" fmla="*/ 96 w 197"/>
              <a:gd name="T33" fmla="*/ 96 h 131"/>
              <a:gd name="T34" fmla="*/ 110 w 197"/>
              <a:gd name="T35" fmla="*/ 99 h 131"/>
              <a:gd name="T36" fmla="*/ 117 w 197"/>
              <a:gd name="T37" fmla="*/ 108 h 131"/>
              <a:gd name="T38" fmla="*/ 117 w 197"/>
              <a:gd name="T39" fmla="*/ 108 h 131"/>
              <a:gd name="T40" fmla="*/ 117 w 197"/>
              <a:gd name="T41" fmla="*/ 108 h 131"/>
              <a:gd name="T42" fmla="*/ 157 w 197"/>
              <a:gd name="T43" fmla="*/ 128 h 131"/>
              <a:gd name="T44" fmla="*/ 190 w 197"/>
              <a:gd name="T45" fmla="*/ 107 h 131"/>
              <a:gd name="T46" fmla="*/ 192 w 197"/>
              <a:gd name="T47" fmla="*/ 68 h 131"/>
              <a:gd name="T48" fmla="*/ 65 w 197"/>
              <a:gd name="T49" fmla="*/ 96 h 131"/>
              <a:gd name="T50" fmla="*/ 55 w 197"/>
              <a:gd name="T51" fmla="*/ 96 h 131"/>
              <a:gd name="T52" fmla="*/ 55 w 197"/>
              <a:gd name="T53" fmla="*/ 106 h 131"/>
              <a:gd name="T54" fmla="*/ 45 w 197"/>
              <a:gd name="T55" fmla="*/ 116 h 131"/>
              <a:gd name="T56" fmla="*/ 35 w 197"/>
              <a:gd name="T57" fmla="*/ 106 h 131"/>
              <a:gd name="T58" fmla="*/ 35 w 197"/>
              <a:gd name="T59" fmla="*/ 96 h 131"/>
              <a:gd name="T60" fmla="*/ 25 w 197"/>
              <a:gd name="T61" fmla="*/ 96 h 131"/>
              <a:gd name="T62" fmla="*/ 15 w 197"/>
              <a:gd name="T63" fmla="*/ 86 h 131"/>
              <a:gd name="T64" fmla="*/ 25 w 197"/>
              <a:gd name="T65" fmla="*/ 76 h 131"/>
              <a:gd name="T66" fmla="*/ 35 w 197"/>
              <a:gd name="T67" fmla="*/ 76 h 131"/>
              <a:gd name="T68" fmla="*/ 35 w 197"/>
              <a:gd name="T69" fmla="*/ 66 h 131"/>
              <a:gd name="T70" fmla="*/ 45 w 197"/>
              <a:gd name="T71" fmla="*/ 56 h 131"/>
              <a:gd name="T72" fmla="*/ 55 w 197"/>
              <a:gd name="T73" fmla="*/ 66 h 131"/>
              <a:gd name="T74" fmla="*/ 55 w 197"/>
              <a:gd name="T75" fmla="*/ 76 h 131"/>
              <a:gd name="T76" fmla="*/ 65 w 197"/>
              <a:gd name="T77" fmla="*/ 76 h 131"/>
              <a:gd name="T78" fmla="*/ 75 w 197"/>
              <a:gd name="T79" fmla="*/ 86 h 131"/>
              <a:gd name="T80" fmla="*/ 65 w 197"/>
              <a:gd name="T81" fmla="*/ 96 h 131"/>
              <a:gd name="T82" fmla="*/ 153 w 197"/>
              <a:gd name="T83" fmla="*/ 56 h 131"/>
              <a:gd name="T84" fmla="*/ 163 w 197"/>
              <a:gd name="T85" fmla="*/ 66 h 131"/>
              <a:gd name="T86" fmla="*/ 153 w 197"/>
              <a:gd name="T87" fmla="*/ 76 h 131"/>
              <a:gd name="T88" fmla="*/ 143 w 197"/>
              <a:gd name="T89" fmla="*/ 66 h 131"/>
              <a:gd name="T90" fmla="*/ 153 w 197"/>
              <a:gd name="T91" fmla="*/ 56 h 131"/>
              <a:gd name="T92" fmla="*/ 133 w 197"/>
              <a:gd name="T93" fmla="*/ 96 h 131"/>
              <a:gd name="T94" fmla="*/ 123 w 197"/>
              <a:gd name="T95" fmla="*/ 86 h 131"/>
              <a:gd name="T96" fmla="*/ 133 w 197"/>
              <a:gd name="T97" fmla="*/ 76 h 131"/>
              <a:gd name="T98" fmla="*/ 143 w 197"/>
              <a:gd name="T99" fmla="*/ 86 h 131"/>
              <a:gd name="T100" fmla="*/ 133 w 197"/>
              <a:gd name="T101" fmla="*/ 96 h 131"/>
              <a:gd name="T102" fmla="*/ 153 w 197"/>
              <a:gd name="T103" fmla="*/ 116 h 131"/>
              <a:gd name="T104" fmla="*/ 143 w 197"/>
              <a:gd name="T105" fmla="*/ 106 h 131"/>
              <a:gd name="T106" fmla="*/ 153 w 197"/>
              <a:gd name="T107" fmla="*/ 96 h 131"/>
              <a:gd name="T108" fmla="*/ 163 w 197"/>
              <a:gd name="T109" fmla="*/ 106 h 131"/>
              <a:gd name="T110" fmla="*/ 153 w 197"/>
              <a:gd name="T111" fmla="*/ 116 h 131"/>
              <a:gd name="T112" fmla="*/ 173 w 197"/>
              <a:gd name="T113" fmla="*/ 96 h 131"/>
              <a:gd name="T114" fmla="*/ 163 w 197"/>
              <a:gd name="T115" fmla="*/ 86 h 131"/>
              <a:gd name="T116" fmla="*/ 173 w 197"/>
              <a:gd name="T117" fmla="*/ 76 h 131"/>
              <a:gd name="T118" fmla="*/ 183 w 197"/>
              <a:gd name="T119" fmla="*/ 86 h 131"/>
              <a:gd name="T120" fmla="*/ 173 w 197"/>
              <a:gd name="T121" fmla="*/ 96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97" h="131">
                <a:moveTo>
                  <a:pt x="192" y="68"/>
                </a:moveTo>
                <a:cubicBezTo>
                  <a:pt x="186" y="56"/>
                  <a:pt x="175" y="47"/>
                  <a:pt x="162" y="45"/>
                </a:cubicBezTo>
                <a:cubicBezTo>
                  <a:pt x="159" y="44"/>
                  <a:pt x="156" y="44"/>
                  <a:pt x="153" y="44"/>
                </a:cubicBezTo>
                <a:cubicBezTo>
                  <a:pt x="105" y="44"/>
                  <a:pt x="105" y="44"/>
                  <a:pt x="105" y="44"/>
                </a:cubicBezTo>
                <a:cubicBezTo>
                  <a:pt x="104" y="36"/>
                  <a:pt x="105" y="26"/>
                  <a:pt x="109" y="21"/>
                </a:cubicBezTo>
                <a:cubicBezTo>
                  <a:pt x="112" y="17"/>
                  <a:pt x="117" y="15"/>
                  <a:pt x="123" y="15"/>
                </a:cubicBezTo>
                <a:cubicBezTo>
                  <a:pt x="127" y="15"/>
                  <a:pt x="131" y="12"/>
                  <a:pt x="131" y="8"/>
                </a:cubicBezTo>
                <a:cubicBezTo>
                  <a:pt x="131" y="3"/>
                  <a:pt x="127" y="0"/>
                  <a:pt x="123" y="0"/>
                </a:cubicBezTo>
                <a:cubicBezTo>
                  <a:pt x="109" y="0"/>
                  <a:pt x="102" y="6"/>
                  <a:pt x="97" y="11"/>
                </a:cubicBezTo>
                <a:cubicBezTo>
                  <a:pt x="90" y="21"/>
                  <a:pt x="89" y="34"/>
                  <a:pt x="90" y="44"/>
                </a:cubicBezTo>
                <a:cubicBezTo>
                  <a:pt x="45" y="44"/>
                  <a:pt x="45" y="44"/>
                  <a:pt x="45" y="44"/>
                </a:cubicBezTo>
                <a:cubicBezTo>
                  <a:pt x="31" y="44"/>
                  <a:pt x="18" y="50"/>
                  <a:pt x="11" y="61"/>
                </a:cubicBezTo>
                <a:cubicBezTo>
                  <a:pt x="3" y="72"/>
                  <a:pt x="0" y="87"/>
                  <a:pt x="5" y="100"/>
                </a:cubicBezTo>
                <a:cubicBezTo>
                  <a:pt x="9" y="113"/>
                  <a:pt x="20" y="122"/>
                  <a:pt x="33" y="126"/>
                </a:cubicBezTo>
                <a:cubicBezTo>
                  <a:pt x="48" y="131"/>
                  <a:pt x="65" y="126"/>
                  <a:pt x="76" y="115"/>
                </a:cubicBezTo>
                <a:cubicBezTo>
                  <a:pt x="79" y="111"/>
                  <a:pt x="81" y="106"/>
                  <a:pt x="84" y="102"/>
                </a:cubicBezTo>
                <a:cubicBezTo>
                  <a:pt x="87" y="99"/>
                  <a:pt x="91" y="97"/>
                  <a:pt x="96" y="96"/>
                </a:cubicBezTo>
                <a:cubicBezTo>
                  <a:pt x="100" y="96"/>
                  <a:pt x="106" y="96"/>
                  <a:pt x="110" y="99"/>
                </a:cubicBezTo>
                <a:cubicBezTo>
                  <a:pt x="113" y="101"/>
                  <a:pt x="115" y="104"/>
                  <a:pt x="117" y="108"/>
                </a:cubicBezTo>
                <a:cubicBezTo>
                  <a:pt x="117" y="108"/>
                  <a:pt x="117" y="108"/>
                  <a:pt x="117" y="108"/>
                </a:cubicBezTo>
                <a:cubicBezTo>
                  <a:pt x="117" y="108"/>
                  <a:pt x="117" y="108"/>
                  <a:pt x="117" y="108"/>
                </a:cubicBezTo>
                <a:cubicBezTo>
                  <a:pt x="125" y="121"/>
                  <a:pt x="141" y="129"/>
                  <a:pt x="157" y="128"/>
                </a:cubicBezTo>
                <a:cubicBezTo>
                  <a:pt x="171" y="127"/>
                  <a:pt x="183" y="119"/>
                  <a:pt x="190" y="107"/>
                </a:cubicBezTo>
                <a:cubicBezTo>
                  <a:pt x="197" y="95"/>
                  <a:pt x="197" y="81"/>
                  <a:pt x="192" y="68"/>
                </a:cubicBezTo>
                <a:close/>
                <a:moveTo>
                  <a:pt x="65" y="96"/>
                </a:moveTo>
                <a:cubicBezTo>
                  <a:pt x="55" y="96"/>
                  <a:pt x="55" y="96"/>
                  <a:pt x="55" y="96"/>
                </a:cubicBezTo>
                <a:cubicBezTo>
                  <a:pt x="55" y="106"/>
                  <a:pt x="55" y="106"/>
                  <a:pt x="55" y="106"/>
                </a:cubicBezTo>
                <a:cubicBezTo>
                  <a:pt x="55" y="112"/>
                  <a:pt x="50" y="116"/>
                  <a:pt x="45" y="116"/>
                </a:cubicBezTo>
                <a:cubicBezTo>
                  <a:pt x="39" y="116"/>
                  <a:pt x="35" y="112"/>
                  <a:pt x="35" y="106"/>
                </a:cubicBezTo>
                <a:cubicBezTo>
                  <a:pt x="35" y="96"/>
                  <a:pt x="35" y="96"/>
                  <a:pt x="35" y="96"/>
                </a:cubicBezTo>
                <a:cubicBezTo>
                  <a:pt x="25" y="96"/>
                  <a:pt x="25" y="96"/>
                  <a:pt x="25" y="96"/>
                </a:cubicBezTo>
                <a:cubicBezTo>
                  <a:pt x="19" y="96"/>
                  <a:pt x="15" y="91"/>
                  <a:pt x="15" y="86"/>
                </a:cubicBezTo>
                <a:cubicBezTo>
                  <a:pt x="15" y="80"/>
                  <a:pt x="19" y="76"/>
                  <a:pt x="25" y="76"/>
                </a:cubicBezTo>
                <a:cubicBezTo>
                  <a:pt x="35" y="76"/>
                  <a:pt x="35" y="76"/>
                  <a:pt x="35" y="76"/>
                </a:cubicBezTo>
                <a:cubicBezTo>
                  <a:pt x="35" y="66"/>
                  <a:pt x="35" y="66"/>
                  <a:pt x="35" y="66"/>
                </a:cubicBezTo>
                <a:cubicBezTo>
                  <a:pt x="35" y="60"/>
                  <a:pt x="39" y="56"/>
                  <a:pt x="45" y="56"/>
                </a:cubicBezTo>
                <a:cubicBezTo>
                  <a:pt x="50" y="56"/>
                  <a:pt x="55" y="60"/>
                  <a:pt x="55" y="66"/>
                </a:cubicBezTo>
                <a:cubicBezTo>
                  <a:pt x="55" y="76"/>
                  <a:pt x="55" y="76"/>
                  <a:pt x="55" y="76"/>
                </a:cubicBezTo>
                <a:cubicBezTo>
                  <a:pt x="65" y="76"/>
                  <a:pt x="65" y="76"/>
                  <a:pt x="65" y="76"/>
                </a:cubicBezTo>
                <a:cubicBezTo>
                  <a:pt x="70" y="76"/>
                  <a:pt x="75" y="80"/>
                  <a:pt x="75" y="86"/>
                </a:cubicBezTo>
                <a:cubicBezTo>
                  <a:pt x="75" y="91"/>
                  <a:pt x="70" y="96"/>
                  <a:pt x="65" y="96"/>
                </a:cubicBezTo>
                <a:close/>
                <a:moveTo>
                  <a:pt x="153" y="56"/>
                </a:moveTo>
                <a:cubicBezTo>
                  <a:pt x="159" y="56"/>
                  <a:pt x="163" y="60"/>
                  <a:pt x="163" y="66"/>
                </a:cubicBezTo>
                <a:cubicBezTo>
                  <a:pt x="163" y="71"/>
                  <a:pt x="159" y="76"/>
                  <a:pt x="153" y="76"/>
                </a:cubicBezTo>
                <a:cubicBezTo>
                  <a:pt x="148" y="76"/>
                  <a:pt x="143" y="71"/>
                  <a:pt x="143" y="66"/>
                </a:cubicBezTo>
                <a:cubicBezTo>
                  <a:pt x="143" y="60"/>
                  <a:pt x="148" y="56"/>
                  <a:pt x="153" y="56"/>
                </a:cubicBezTo>
                <a:close/>
                <a:moveTo>
                  <a:pt x="133" y="96"/>
                </a:moveTo>
                <a:cubicBezTo>
                  <a:pt x="128" y="96"/>
                  <a:pt x="123" y="91"/>
                  <a:pt x="123" y="86"/>
                </a:cubicBezTo>
                <a:cubicBezTo>
                  <a:pt x="123" y="80"/>
                  <a:pt x="128" y="76"/>
                  <a:pt x="133" y="76"/>
                </a:cubicBezTo>
                <a:cubicBezTo>
                  <a:pt x="139" y="76"/>
                  <a:pt x="143" y="80"/>
                  <a:pt x="143" y="86"/>
                </a:cubicBezTo>
                <a:cubicBezTo>
                  <a:pt x="143" y="91"/>
                  <a:pt x="139" y="96"/>
                  <a:pt x="133" y="96"/>
                </a:cubicBezTo>
                <a:close/>
                <a:moveTo>
                  <a:pt x="153" y="116"/>
                </a:moveTo>
                <a:cubicBezTo>
                  <a:pt x="148" y="116"/>
                  <a:pt x="143" y="112"/>
                  <a:pt x="143" y="106"/>
                </a:cubicBezTo>
                <a:cubicBezTo>
                  <a:pt x="143" y="100"/>
                  <a:pt x="148" y="96"/>
                  <a:pt x="153" y="96"/>
                </a:cubicBezTo>
                <a:cubicBezTo>
                  <a:pt x="159" y="96"/>
                  <a:pt x="163" y="100"/>
                  <a:pt x="163" y="106"/>
                </a:cubicBezTo>
                <a:cubicBezTo>
                  <a:pt x="163" y="112"/>
                  <a:pt x="159" y="116"/>
                  <a:pt x="153" y="116"/>
                </a:cubicBezTo>
                <a:close/>
                <a:moveTo>
                  <a:pt x="173" y="96"/>
                </a:moveTo>
                <a:cubicBezTo>
                  <a:pt x="168" y="96"/>
                  <a:pt x="163" y="91"/>
                  <a:pt x="163" y="86"/>
                </a:cubicBezTo>
                <a:cubicBezTo>
                  <a:pt x="163" y="80"/>
                  <a:pt x="168" y="76"/>
                  <a:pt x="173" y="76"/>
                </a:cubicBezTo>
                <a:cubicBezTo>
                  <a:pt x="179" y="76"/>
                  <a:pt x="183" y="80"/>
                  <a:pt x="183" y="86"/>
                </a:cubicBezTo>
                <a:cubicBezTo>
                  <a:pt x="183" y="91"/>
                  <a:pt x="179" y="96"/>
                  <a:pt x="173" y="9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20" name="Trapez 19"/>
          <p:cNvSpPr/>
          <p:nvPr userDrawn="1"/>
        </p:nvSpPr>
        <p:spPr>
          <a:xfrm>
            <a:off x="173275" y="6405736"/>
            <a:ext cx="1767022" cy="452264"/>
          </a:xfrm>
          <a:prstGeom prst="trapezoid">
            <a:avLst>
              <a:gd name="adj" fmla="val 39216"/>
            </a:avLst>
          </a:prstGeom>
          <a:solidFill>
            <a:srgbClr val="E20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en-GB" dirty="0" err="1"/>
          </a:p>
        </p:txBody>
      </p:sp>
      <p:sp>
        <p:nvSpPr>
          <p:cNvPr id="22" name="Textfeld 21"/>
          <p:cNvSpPr txBox="1"/>
          <p:nvPr userDrawn="1"/>
        </p:nvSpPr>
        <p:spPr>
          <a:xfrm>
            <a:off x="1016372" y="6540501"/>
            <a:ext cx="764803" cy="19685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en-GB" sz="16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Exercise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ining - Group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6" name="Bild 5" descr="logo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915" y="1"/>
            <a:ext cx="606266" cy="772455"/>
          </a:xfrm>
          <a:prstGeom prst="rect">
            <a:avLst/>
          </a:prstGeom>
          <a:effectLst>
            <a:outerShdw blurRad="50800" dir="5400000" algn="t" rotWithShape="0">
              <a:prstClr val="black">
                <a:alpha val="30000"/>
              </a:prstClr>
            </a:outerShdw>
          </a:effectLst>
        </p:spPr>
      </p:pic>
      <p:sp>
        <p:nvSpPr>
          <p:cNvPr id="14" name="Freihandform 13"/>
          <p:cNvSpPr/>
          <p:nvPr userDrawn="1"/>
        </p:nvSpPr>
        <p:spPr>
          <a:xfrm>
            <a:off x="-11018" y="11018"/>
            <a:ext cx="308512" cy="3899971"/>
          </a:xfrm>
          <a:custGeom>
            <a:avLst/>
            <a:gdLst>
              <a:gd name="connsiteX0" fmla="*/ 0 w 308472"/>
              <a:gd name="connsiteY0" fmla="*/ 0 h 3899971"/>
              <a:gd name="connsiteX1" fmla="*/ 308472 w 308472"/>
              <a:gd name="connsiteY1" fmla="*/ 1145754 h 3899971"/>
              <a:gd name="connsiteX2" fmla="*/ 11017 w 308472"/>
              <a:gd name="connsiteY2" fmla="*/ 3899971 h 3899971"/>
              <a:gd name="connsiteX3" fmla="*/ 0 w 308472"/>
              <a:gd name="connsiteY3" fmla="*/ 0 h 389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72" h="3899971">
                <a:moveTo>
                  <a:pt x="0" y="0"/>
                </a:moveTo>
                <a:lnTo>
                  <a:pt x="308472" y="1145754"/>
                </a:lnTo>
                <a:lnTo>
                  <a:pt x="11017" y="3899971"/>
                </a:lnTo>
                <a:cubicBezTo>
                  <a:pt x="7345" y="2592636"/>
                  <a:pt x="3672" y="1285301"/>
                  <a:pt x="0" y="0"/>
                </a:cubicBezTo>
                <a:close/>
              </a:path>
            </a:pathLst>
          </a:custGeom>
          <a:solidFill>
            <a:srgbClr val="00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7" name="Subline"/>
          <p:cNvSpPr>
            <a:spLocks noGrp="1"/>
          </p:cNvSpPr>
          <p:nvPr>
            <p:ph type="body" sz="quarter" idx="13" hasCustomPrompt="1"/>
          </p:nvPr>
        </p:nvSpPr>
        <p:spPr>
          <a:xfrm>
            <a:off x="540070" y="972000"/>
            <a:ext cx="11111046" cy="540000"/>
          </a:xfrm>
        </p:spPr>
        <p:txBody>
          <a:bodyPr/>
          <a:lstStyle>
            <a:lvl1pPr marL="0" indent="0">
              <a:buNone/>
              <a:defRPr baseline="0">
                <a:solidFill>
                  <a:srgbClr val="008BD2"/>
                </a:solidFill>
              </a:defRPr>
            </a:lvl1pPr>
          </a:lstStyle>
          <a:p>
            <a:pPr lvl="0"/>
            <a:r>
              <a:rPr lang="en-US" dirty="0"/>
              <a:t>Enter your subtitle here</a:t>
            </a:r>
          </a:p>
        </p:txBody>
      </p:sp>
      <p:sp>
        <p:nvSpPr>
          <p:cNvPr id="8" name="Inhaltsplatzhalter 3"/>
          <p:cNvSpPr>
            <a:spLocks noGrp="1"/>
          </p:cNvSpPr>
          <p:nvPr>
            <p:ph sz="quarter" idx="14"/>
          </p:nvPr>
        </p:nvSpPr>
        <p:spPr>
          <a:xfrm>
            <a:off x="539750" y="1512001"/>
            <a:ext cx="11110913" cy="48888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15" name="Dreieck 14"/>
          <p:cNvSpPr/>
          <p:nvPr userDrawn="1"/>
        </p:nvSpPr>
        <p:spPr>
          <a:xfrm>
            <a:off x="11853574" y="4396154"/>
            <a:ext cx="340012" cy="2461846"/>
          </a:xfrm>
          <a:prstGeom prst="triangle">
            <a:avLst>
              <a:gd name="adj" fmla="val 100000"/>
            </a:avLst>
          </a:prstGeom>
          <a:solidFill>
            <a:srgbClr val="00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2" name="Freihandform 11"/>
          <p:cNvSpPr/>
          <p:nvPr userDrawn="1"/>
        </p:nvSpPr>
        <p:spPr>
          <a:xfrm>
            <a:off x="-1798" y="6038850"/>
            <a:ext cx="941555" cy="819150"/>
          </a:xfrm>
          <a:custGeom>
            <a:avLst/>
            <a:gdLst>
              <a:gd name="connsiteX0" fmla="*/ 17253 w 1362974"/>
              <a:gd name="connsiteY0" fmla="*/ 310551 h 1121434"/>
              <a:gd name="connsiteX1" fmla="*/ 621102 w 1362974"/>
              <a:gd name="connsiteY1" fmla="*/ 0 h 1121434"/>
              <a:gd name="connsiteX2" fmla="*/ 1362974 w 1362974"/>
              <a:gd name="connsiteY2" fmla="*/ 534838 h 1121434"/>
              <a:gd name="connsiteX3" fmla="*/ 1052423 w 1362974"/>
              <a:gd name="connsiteY3" fmla="*/ 1121434 h 1121434"/>
              <a:gd name="connsiteX4" fmla="*/ 0 w 1362974"/>
              <a:gd name="connsiteY4" fmla="*/ 1121434 h 1121434"/>
              <a:gd name="connsiteX5" fmla="*/ 17253 w 1362974"/>
              <a:gd name="connsiteY5" fmla="*/ 310551 h 1121434"/>
              <a:gd name="connsiteX0" fmla="*/ 0 w 1364771"/>
              <a:gd name="connsiteY0" fmla="*/ 320076 h 1121434"/>
              <a:gd name="connsiteX1" fmla="*/ 622899 w 1364771"/>
              <a:gd name="connsiteY1" fmla="*/ 0 h 1121434"/>
              <a:gd name="connsiteX2" fmla="*/ 1364771 w 1364771"/>
              <a:gd name="connsiteY2" fmla="*/ 534838 h 1121434"/>
              <a:gd name="connsiteX3" fmla="*/ 1054220 w 1364771"/>
              <a:gd name="connsiteY3" fmla="*/ 1121434 h 1121434"/>
              <a:gd name="connsiteX4" fmla="*/ 1797 w 1364771"/>
              <a:gd name="connsiteY4" fmla="*/ 1121434 h 1121434"/>
              <a:gd name="connsiteX5" fmla="*/ 0 w 1364771"/>
              <a:gd name="connsiteY5" fmla="*/ 320076 h 1121434"/>
              <a:gd name="connsiteX0" fmla="*/ 0 w 1364771"/>
              <a:gd name="connsiteY0" fmla="*/ 253401 h 1054759"/>
              <a:gd name="connsiteX1" fmla="*/ 622899 w 1364771"/>
              <a:gd name="connsiteY1" fmla="*/ 0 h 1054759"/>
              <a:gd name="connsiteX2" fmla="*/ 1364771 w 1364771"/>
              <a:gd name="connsiteY2" fmla="*/ 468163 h 1054759"/>
              <a:gd name="connsiteX3" fmla="*/ 1054220 w 1364771"/>
              <a:gd name="connsiteY3" fmla="*/ 1054759 h 1054759"/>
              <a:gd name="connsiteX4" fmla="*/ 1797 w 1364771"/>
              <a:gd name="connsiteY4" fmla="*/ 1054759 h 1054759"/>
              <a:gd name="connsiteX5" fmla="*/ 0 w 1364771"/>
              <a:gd name="connsiteY5" fmla="*/ 253401 h 1054759"/>
              <a:gd name="connsiteX0" fmla="*/ 0 w 1212371"/>
              <a:gd name="connsiteY0" fmla="*/ 253401 h 1054759"/>
              <a:gd name="connsiteX1" fmla="*/ 622899 w 1212371"/>
              <a:gd name="connsiteY1" fmla="*/ 0 h 1054759"/>
              <a:gd name="connsiteX2" fmla="*/ 1212371 w 1212371"/>
              <a:gd name="connsiteY2" fmla="*/ 477688 h 1054759"/>
              <a:gd name="connsiteX3" fmla="*/ 1054220 w 1212371"/>
              <a:gd name="connsiteY3" fmla="*/ 1054759 h 1054759"/>
              <a:gd name="connsiteX4" fmla="*/ 1797 w 1212371"/>
              <a:gd name="connsiteY4" fmla="*/ 1054759 h 1054759"/>
              <a:gd name="connsiteX5" fmla="*/ 0 w 1212371"/>
              <a:gd name="connsiteY5" fmla="*/ 253401 h 1054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2371" h="1054759">
                <a:moveTo>
                  <a:pt x="0" y="253401"/>
                </a:moveTo>
                <a:lnTo>
                  <a:pt x="622899" y="0"/>
                </a:lnTo>
                <a:lnTo>
                  <a:pt x="1212371" y="477688"/>
                </a:lnTo>
                <a:lnTo>
                  <a:pt x="1054220" y="1054759"/>
                </a:lnTo>
                <a:lnTo>
                  <a:pt x="1797" y="1054759"/>
                </a:lnTo>
                <a:lnTo>
                  <a:pt x="0" y="253401"/>
                </a:lnTo>
                <a:close/>
              </a:path>
            </a:pathLst>
          </a:custGeom>
          <a:solidFill>
            <a:srgbClr val="0081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en-GB" dirty="0" err="1"/>
          </a:p>
        </p:txBody>
      </p:sp>
      <p:sp>
        <p:nvSpPr>
          <p:cNvPr id="19" name="Freihandform 18"/>
          <p:cNvSpPr/>
          <p:nvPr userDrawn="1"/>
        </p:nvSpPr>
        <p:spPr>
          <a:xfrm>
            <a:off x="995" y="6038850"/>
            <a:ext cx="940159" cy="819150"/>
          </a:xfrm>
          <a:custGeom>
            <a:avLst/>
            <a:gdLst>
              <a:gd name="connsiteX0" fmla="*/ 17253 w 1362974"/>
              <a:gd name="connsiteY0" fmla="*/ 310551 h 1121434"/>
              <a:gd name="connsiteX1" fmla="*/ 621102 w 1362974"/>
              <a:gd name="connsiteY1" fmla="*/ 0 h 1121434"/>
              <a:gd name="connsiteX2" fmla="*/ 1362974 w 1362974"/>
              <a:gd name="connsiteY2" fmla="*/ 534838 h 1121434"/>
              <a:gd name="connsiteX3" fmla="*/ 1052423 w 1362974"/>
              <a:gd name="connsiteY3" fmla="*/ 1121434 h 1121434"/>
              <a:gd name="connsiteX4" fmla="*/ 0 w 1362974"/>
              <a:gd name="connsiteY4" fmla="*/ 1121434 h 1121434"/>
              <a:gd name="connsiteX5" fmla="*/ 17253 w 1362974"/>
              <a:gd name="connsiteY5" fmla="*/ 310551 h 1121434"/>
              <a:gd name="connsiteX0" fmla="*/ 0 w 1364771"/>
              <a:gd name="connsiteY0" fmla="*/ 320076 h 1121434"/>
              <a:gd name="connsiteX1" fmla="*/ 622899 w 1364771"/>
              <a:gd name="connsiteY1" fmla="*/ 0 h 1121434"/>
              <a:gd name="connsiteX2" fmla="*/ 1364771 w 1364771"/>
              <a:gd name="connsiteY2" fmla="*/ 534838 h 1121434"/>
              <a:gd name="connsiteX3" fmla="*/ 1054220 w 1364771"/>
              <a:gd name="connsiteY3" fmla="*/ 1121434 h 1121434"/>
              <a:gd name="connsiteX4" fmla="*/ 1797 w 1364771"/>
              <a:gd name="connsiteY4" fmla="*/ 1121434 h 1121434"/>
              <a:gd name="connsiteX5" fmla="*/ 0 w 1364771"/>
              <a:gd name="connsiteY5" fmla="*/ 320076 h 1121434"/>
              <a:gd name="connsiteX0" fmla="*/ 0 w 1364771"/>
              <a:gd name="connsiteY0" fmla="*/ 253401 h 1054759"/>
              <a:gd name="connsiteX1" fmla="*/ 622899 w 1364771"/>
              <a:gd name="connsiteY1" fmla="*/ 0 h 1054759"/>
              <a:gd name="connsiteX2" fmla="*/ 1364771 w 1364771"/>
              <a:gd name="connsiteY2" fmla="*/ 468163 h 1054759"/>
              <a:gd name="connsiteX3" fmla="*/ 1054220 w 1364771"/>
              <a:gd name="connsiteY3" fmla="*/ 1054759 h 1054759"/>
              <a:gd name="connsiteX4" fmla="*/ 1797 w 1364771"/>
              <a:gd name="connsiteY4" fmla="*/ 1054759 h 1054759"/>
              <a:gd name="connsiteX5" fmla="*/ 0 w 1364771"/>
              <a:gd name="connsiteY5" fmla="*/ 253401 h 1054759"/>
              <a:gd name="connsiteX0" fmla="*/ 0 w 1212371"/>
              <a:gd name="connsiteY0" fmla="*/ 253401 h 1054759"/>
              <a:gd name="connsiteX1" fmla="*/ 622899 w 1212371"/>
              <a:gd name="connsiteY1" fmla="*/ 0 h 1054759"/>
              <a:gd name="connsiteX2" fmla="*/ 1212371 w 1212371"/>
              <a:gd name="connsiteY2" fmla="*/ 477688 h 1054759"/>
              <a:gd name="connsiteX3" fmla="*/ 1054220 w 1212371"/>
              <a:gd name="connsiteY3" fmla="*/ 1054759 h 1054759"/>
              <a:gd name="connsiteX4" fmla="*/ 1797 w 1212371"/>
              <a:gd name="connsiteY4" fmla="*/ 1054759 h 1054759"/>
              <a:gd name="connsiteX5" fmla="*/ 0 w 1212371"/>
              <a:gd name="connsiteY5" fmla="*/ 253401 h 1054759"/>
              <a:gd name="connsiteX0" fmla="*/ 303003 w 1210574"/>
              <a:gd name="connsiteY0" fmla="*/ 520101 h 1054759"/>
              <a:gd name="connsiteX1" fmla="*/ 621102 w 1210574"/>
              <a:gd name="connsiteY1" fmla="*/ 0 h 1054759"/>
              <a:gd name="connsiteX2" fmla="*/ 1210574 w 1210574"/>
              <a:gd name="connsiteY2" fmla="*/ 477688 h 1054759"/>
              <a:gd name="connsiteX3" fmla="*/ 1052423 w 1210574"/>
              <a:gd name="connsiteY3" fmla="*/ 1054759 h 1054759"/>
              <a:gd name="connsiteX4" fmla="*/ 0 w 1210574"/>
              <a:gd name="connsiteY4" fmla="*/ 1054759 h 1054759"/>
              <a:gd name="connsiteX5" fmla="*/ 303003 w 1210574"/>
              <a:gd name="connsiteY5" fmla="*/ 520101 h 1054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0574" h="1054759">
                <a:moveTo>
                  <a:pt x="303003" y="520101"/>
                </a:moveTo>
                <a:lnTo>
                  <a:pt x="621102" y="0"/>
                </a:lnTo>
                <a:lnTo>
                  <a:pt x="1210574" y="477688"/>
                </a:lnTo>
                <a:lnTo>
                  <a:pt x="1052423" y="1054759"/>
                </a:lnTo>
                <a:lnTo>
                  <a:pt x="0" y="1054759"/>
                </a:lnTo>
                <a:lnTo>
                  <a:pt x="303003" y="520101"/>
                </a:lnTo>
                <a:close/>
              </a:path>
            </a:pathLst>
          </a:custGeom>
          <a:solidFill>
            <a:srgbClr val="0067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en-GB" dirty="0" err="1"/>
          </a:p>
        </p:txBody>
      </p:sp>
      <p:grpSp>
        <p:nvGrpSpPr>
          <p:cNvPr id="20" name="Gruppieren 178"/>
          <p:cNvGrpSpPr/>
          <p:nvPr userDrawn="1"/>
        </p:nvGrpSpPr>
        <p:grpSpPr>
          <a:xfrm>
            <a:off x="344474" y="6318300"/>
            <a:ext cx="392062" cy="380950"/>
            <a:chOff x="2679700" y="966788"/>
            <a:chExt cx="392113" cy="381000"/>
          </a:xfrm>
          <a:solidFill>
            <a:schemeClr val="bg1"/>
          </a:solidFill>
        </p:grpSpPr>
        <p:sp>
          <p:nvSpPr>
            <p:cNvPr id="22" name="Freeform 93"/>
            <p:cNvSpPr>
              <a:spLocks/>
            </p:cNvSpPr>
            <p:nvPr/>
          </p:nvSpPr>
          <p:spPr bwMode="auto">
            <a:xfrm>
              <a:off x="2679700" y="966788"/>
              <a:ext cx="161925" cy="257175"/>
            </a:xfrm>
            <a:custGeom>
              <a:avLst/>
              <a:gdLst>
                <a:gd name="T0" fmla="*/ 292 w 362"/>
                <a:gd name="T1" fmla="*/ 580 h 580"/>
                <a:gd name="T2" fmla="*/ 292 w 362"/>
                <a:gd name="T3" fmla="*/ 580 h 580"/>
                <a:gd name="T4" fmla="*/ 308 w 362"/>
                <a:gd name="T5" fmla="*/ 564 h 580"/>
                <a:gd name="T6" fmla="*/ 292 w 362"/>
                <a:gd name="T7" fmla="*/ 548 h 580"/>
                <a:gd name="T8" fmla="*/ 53 w 362"/>
                <a:gd name="T9" fmla="*/ 548 h 580"/>
                <a:gd name="T10" fmla="*/ 42 w 362"/>
                <a:gd name="T11" fmla="*/ 548 h 580"/>
                <a:gd name="T12" fmla="*/ 32 w 362"/>
                <a:gd name="T13" fmla="*/ 548 h 580"/>
                <a:gd name="T14" fmla="*/ 32 w 362"/>
                <a:gd name="T15" fmla="*/ 547 h 580"/>
                <a:gd name="T16" fmla="*/ 39 w 362"/>
                <a:gd name="T17" fmla="*/ 506 h 580"/>
                <a:gd name="T18" fmla="*/ 155 w 362"/>
                <a:gd name="T19" fmla="*/ 408 h 580"/>
                <a:gd name="T20" fmla="*/ 189 w 362"/>
                <a:gd name="T21" fmla="*/ 385 h 580"/>
                <a:gd name="T22" fmla="*/ 191 w 362"/>
                <a:gd name="T23" fmla="*/ 379 h 580"/>
                <a:gd name="T24" fmla="*/ 196 w 362"/>
                <a:gd name="T25" fmla="*/ 335 h 580"/>
                <a:gd name="T26" fmla="*/ 189 w 362"/>
                <a:gd name="T27" fmla="*/ 321 h 580"/>
                <a:gd name="T28" fmla="*/ 170 w 362"/>
                <a:gd name="T29" fmla="*/ 299 h 580"/>
                <a:gd name="T30" fmla="*/ 164 w 362"/>
                <a:gd name="T31" fmla="*/ 289 h 580"/>
                <a:gd name="T32" fmla="*/ 146 w 362"/>
                <a:gd name="T33" fmla="*/ 254 h 580"/>
                <a:gd name="T34" fmla="*/ 132 w 362"/>
                <a:gd name="T35" fmla="*/ 243 h 580"/>
                <a:gd name="T36" fmla="*/ 130 w 362"/>
                <a:gd name="T37" fmla="*/ 241 h 580"/>
                <a:gd name="T38" fmla="*/ 117 w 362"/>
                <a:gd name="T39" fmla="*/ 192 h 580"/>
                <a:gd name="T40" fmla="*/ 128 w 362"/>
                <a:gd name="T41" fmla="*/ 188 h 580"/>
                <a:gd name="T42" fmla="*/ 132 w 362"/>
                <a:gd name="T43" fmla="*/ 176 h 580"/>
                <a:gd name="T44" fmla="*/ 170 w 362"/>
                <a:gd name="T45" fmla="*/ 69 h 580"/>
                <a:gd name="T46" fmla="*/ 175 w 362"/>
                <a:gd name="T47" fmla="*/ 52 h 580"/>
                <a:gd name="T48" fmla="*/ 179 w 362"/>
                <a:gd name="T49" fmla="*/ 50 h 580"/>
                <a:gd name="T50" fmla="*/ 181 w 362"/>
                <a:gd name="T51" fmla="*/ 51 h 580"/>
                <a:gd name="T52" fmla="*/ 198 w 362"/>
                <a:gd name="T53" fmla="*/ 37 h 580"/>
                <a:gd name="T54" fmla="*/ 205 w 362"/>
                <a:gd name="T55" fmla="*/ 32 h 580"/>
                <a:gd name="T56" fmla="*/ 212 w 362"/>
                <a:gd name="T57" fmla="*/ 33 h 580"/>
                <a:gd name="T58" fmla="*/ 225 w 362"/>
                <a:gd name="T59" fmla="*/ 36 h 580"/>
                <a:gd name="T60" fmla="*/ 272 w 362"/>
                <a:gd name="T61" fmla="*/ 52 h 580"/>
                <a:gd name="T62" fmla="*/ 328 w 362"/>
                <a:gd name="T63" fmla="*/ 116 h 580"/>
                <a:gd name="T64" fmla="*/ 348 w 362"/>
                <a:gd name="T65" fmla="*/ 126 h 580"/>
                <a:gd name="T66" fmla="*/ 359 w 362"/>
                <a:gd name="T67" fmla="*/ 106 h 580"/>
                <a:gd name="T68" fmla="*/ 285 w 362"/>
                <a:gd name="T69" fmla="*/ 22 h 580"/>
                <a:gd name="T70" fmla="*/ 234 w 362"/>
                <a:gd name="T71" fmla="*/ 5 h 580"/>
                <a:gd name="T72" fmla="*/ 216 w 362"/>
                <a:gd name="T73" fmla="*/ 2 h 580"/>
                <a:gd name="T74" fmla="*/ 206 w 362"/>
                <a:gd name="T75" fmla="*/ 0 h 580"/>
                <a:gd name="T76" fmla="*/ 200 w 362"/>
                <a:gd name="T77" fmla="*/ 0 h 580"/>
                <a:gd name="T78" fmla="*/ 171 w 362"/>
                <a:gd name="T79" fmla="*/ 19 h 580"/>
                <a:gd name="T80" fmla="*/ 137 w 362"/>
                <a:gd name="T81" fmla="*/ 52 h 580"/>
                <a:gd name="T82" fmla="*/ 136 w 362"/>
                <a:gd name="T83" fmla="*/ 57 h 580"/>
                <a:gd name="T84" fmla="*/ 100 w 362"/>
                <a:gd name="T85" fmla="*/ 163 h 580"/>
                <a:gd name="T86" fmla="*/ 87 w 362"/>
                <a:gd name="T87" fmla="*/ 178 h 580"/>
                <a:gd name="T88" fmla="*/ 102 w 362"/>
                <a:gd name="T89" fmla="*/ 257 h 580"/>
                <a:gd name="T90" fmla="*/ 118 w 362"/>
                <a:gd name="T91" fmla="*/ 272 h 580"/>
                <a:gd name="T92" fmla="*/ 137 w 362"/>
                <a:gd name="T93" fmla="*/ 307 h 580"/>
                <a:gd name="T94" fmla="*/ 143 w 362"/>
                <a:gd name="T95" fmla="*/ 316 h 580"/>
                <a:gd name="T96" fmla="*/ 164 w 362"/>
                <a:gd name="T97" fmla="*/ 342 h 580"/>
                <a:gd name="T98" fmla="*/ 161 w 362"/>
                <a:gd name="T99" fmla="*/ 368 h 580"/>
                <a:gd name="T100" fmla="*/ 143 w 362"/>
                <a:gd name="T101" fmla="*/ 378 h 580"/>
                <a:gd name="T102" fmla="*/ 7 w 362"/>
                <a:gd name="T103" fmla="*/ 498 h 580"/>
                <a:gd name="T104" fmla="*/ 0 w 362"/>
                <a:gd name="T105" fmla="*/ 548 h 580"/>
                <a:gd name="T106" fmla="*/ 9 w 362"/>
                <a:gd name="T107" fmla="*/ 572 h 580"/>
                <a:gd name="T108" fmla="*/ 35 w 362"/>
                <a:gd name="T109" fmla="*/ 580 h 580"/>
                <a:gd name="T110" fmla="*/ 292 w 362"/>
                <a:gd name="T111" fmla="*/ 580 h 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62" h="580">
                  <a:moveTo>
                    <a:pt x="292" y="580"/>
                  </a:moveTo>
                  <a:lnTo>
                    <a:pt x="292" y="580"/>
                  </a:lnTo>
                  <a:cubicBezTo>
                    <a:pt x="301" y="580"/>
                    <a:pt x="308" y="573"/>
                    <a:pt x="308" y="564"/>
                  </a:cubicBezTo>
                  <a:cubicBezTo>
                    <a:pt x="308" y="555"/>
                    <a:pt x="301" y="548"/>
                    <a:pt x="292" y="548"/>
                  </a:cubicBezTo>
                  <a:lnTo>
                    <a:pt x="53" y="548"/>
                  </a:lnTo>
                  <a:cubicBezTo>
                    <a:pt x="49" y="548"/>
                    <a:pt x="46" y="548"/>
                    <a:pt x="42" y="548"/>
                  </a:cubicBezTo>
                  <a:cubicBezTo>
                    <a:pt x="39" y="548"/>
                    <a:pt x="32" y="548"/>
                    <a:pt x="32" y="548"/>
                  </a:cubicBezTo>
                  <a:lnTo>
                    <a:pt x="32" y="547"/>
                  </a:lnTo>
                  <a:cubicBezTo>
                    <a:pt x="32" y="547"/>
                    <a:pt x="32" y="533"/>
                    <a:pt x="39" y="506"/>
                  </a:cubicBezTo>
                  <a:cubicBezTo>
                    <a:pt x="45" y="481"/>
                    <a:pt x="104" y="427"/>
                    <a:pt x="155" y="408"/>
                  </a:cubicBezTo>
                  <a:cubicBezTo>
                    <a:pt x="178" y="400"/>
                    <a:pt x="188" y="386"/>
                    <a:pt x="189" y="385"/>
                  </a:cubicBezTo>
                  <a:cubicBezTo>
                    <a:pt x="190" y="383"/>
                    <a:pt x="191" y="381"/>
                    <a:pt x="191" y="379"/>
                  </a:cubicBezTo>
                  <a:cubicBezTo>
                    <a:pt x="195" y="362"/>
                    <a:pt x="196" y="341"/>
                    <a:pt x="196" y="335"/>
                  </a:cubicBezTo>
                  <a:cubicBezTo>
                    <a:pt x="197" y="329"/>
                    <a:pt x="194" y="324"/>
                    <a:pt x="189" y="321"/>
                  </a:cubicBezTo>
                  <a:cubicBezTo>
                    <a:pt x="183" y="317"/>
                    <a:pt x="177" y="310"/>
                    <a:pt x="170" y="299"/>
                  </a:cubicBezTo>
                  <a:cubicBezTo>
                    <a:pt x="168" y="296"/>
                    <a:pt x="166" y="293"/>
                    <a:pt x="164" y="289"/>
                  </a:cubicBezTo>
                  <a:cubicBezTo>
                    <a:pt x="157" y="278"/>
                    <a:pt x="151" y="268"/>
                    <a:pt x="146" y="254"/>
                  </a:cubicBezTo>
                  <a:cubicBezTo>
                    <a:pt x="143" y="247"/>
                    <a:pt x="139" y="243"/>
                    <a:pt x="132" y="243"/>
                  </a:cubicBezTo>
                  <a:cubicBezTo>
                    <a:pt x="132" y="243"/>
                    <a:pt x="131" y="242"/>
                    <a:pt x="130" y="241"/>
                  </a:cubicBezTo>
                  <a:cubicBezTo>
                    <a:pt x="121" y="225"/>
                    <a:pt x="117" y="202"/>
                    <a:pt x="117" y="192"/>
                  </a:cubicBezTo>
                  <a:cubicBezTo>
                    <a:pt x="121" y="192"/>
                    <a:pt x="125" y="191"/>
                    <a:pt x="128" y="188"/>
                  </a:cubicBezTo>
                  <a:cubicBezTo>
                    <a:pt x="131" y="185"/>
                    <a:pt x="133" y="180"/>
                    <a:pt x="132" y="176"/>
                  </a:cubicBezTo>
                  <a:cubicBezTo>
                    <a:pt x="131" y="129"/>
                    <a:pt x="144" y="92"/>
                    <a:pt x="170" y="69"/>
                  </a:cubicBezTo>
                  <a:cubicBezTo>
                    <a:pt x="175" y="65"/>
                    <a:pt x="177" y="58"/>
                    <a:pt x="175" y="52"/>
                  </a:cubicBezTo>
                  <a:cubicBezTo>
                    <a:pt x="176" y="51"/>
                    <a:pt x="178" y="51"/>
                    <a:pt x="179" y="50"/>
                  </a:cubicBezTo>
                  <a:cubicBezTo>
                    <a:pt x="180" y="51"/>
                    <a:pt x="181" y="51"/>
                    <a:pt x="181" y="51"/>
                  </a:cubicBezTo>
                  <a:cubicBezTo>
                    <a:pt x="190" y="51"/>
                    <a:pt x="197" y="45"/>
                    <a:pt x="198" y="37"/>
                  </a:cubicBezTo>
                  <a:cubicBezTo>
                    <a:pt x="199" y="36"/>
                    <a:pt x="202" y="33"/>
                    <a:pt x="205" y="32"/>
                  </a:cubicBezTo>
                  <a:cubicBezTo>
                    <a:pt x="208" y="32"/>
                    <a:pt x="210" y="33"/>
                    <a:pt x="212" y="33"/>
                  </a:cubicBezTo>
                  <a:cubicBezTo>
                    <a:pt x="216" y="34"/>
                    <a:pt x="218" y="34"/>
                    <a:pt x="225" y="36"/>
                  </a:cubicBezTo>
                  <a:cubicBezTo>
                    <a:pt x="242" y="40"/>
                    <a:pt x="257" y="46"/>
                    <a:pt x="272" y="52"/>
                  </a:cubicBezTo>
                  <a:cubicBezTo>
                    <a:pt x="299" y="63"/>
                    <a:pt x="318" y="85"/>
                    <a:pt x="328" y="116"/>
                  </a:cubicBezTo>
                  <a:cubicBezTo>
                    <a:pt x="331" y="124"/>
                    <a:pt x="340" y="129"/>
                    <a:pt x="348" y="126"/>
                  </a:cubicBezTo>
                  <a:cubicBezTo>
                    <a:pt x="357" y="123"/>
                    <a:pt x="362" y="114"/>
                    <a:pt x="359" y="106"/>
                  </a:cubicBezTo>
                  <a:cubicBezTo>
                    <a:pt x="346" y="66"/>
                    <a:pt x="320" y="36"/>
                    <a:pt x="285" y="22"/>
                  </a:cubicBezTo>
                  <a:cubicBezTo>
                    <a:pt x="269" y="15"/>
                    <a:pt x="252" y="10"/>
                    <a:pt x="234" y="5"/>
                  </a:cubicBezTo>
                  <a:cubicBezTo>
                    <a:pt x="225" y="3"/>
                    <a:pt x="222" y="3"/>
                    <a:pt x="216" y="2"/>
                  </a:cubicBezTo>
                  <a:cubicBezTo>
                    <a:pt x="214" y="1"/>
                    <a:pt x="211" y="1"/>
                    <a:pt x="206" y="0"/>
                  </a:cubicBezTo>
                  <a:cubicBezTo>
                    <a:pt x="204" y="0"/>
                    <a:pt x="202" y="0"/>
                    <a:pt x="200" y="0"/>
                  </a:cubicBezTo>
                  <a:cubicBezTo>
                    <a:pt x="192" y="2"/>
                    <a:pt x="178" y="8"/>
                    <a:pt x="171" y="19"/>
                  </a:cubicBezTo>
                  <a:cubicBezTo>
                    <a:pt x="159" y="22"/>
                    <a:pt x="143" y="30"/>
                    <a:pt x="137" y="52"/>
                  </a:cubicBezTo>
                  <a:cubicBezTo>
                    <a:pt x="136" y="54"/>
                    <a:pt x="136" y="56"/>
                    <a:pt x="136" y="57"/>
                  </a:cubicBezTo>
                  <a:cubicBezTo>
                    <a:pt x="118" y="79"/>
                    <a:pt x="101" y="112"/>
                    <a:pt x="100" y="163"/>
                  </a:cubicBezTo>
                  <a:cubicBezTo>
                    <a:pt x="94" y="166"/>
                    <a:pt x="89" y="172"/>
                    <a:pt x="87" y="178"/>
                  </a:cubicBezTo>
                  <a:cubicBezTo>
                    <a:pt x="80" y="196"/>
                    <a:pt x="90" y="235"/>
                    <a:pt x="102" y="257"/>
                  </a:cubicBezTo>
                  <a:cubicBezTo>
                    <a:pt x="105" y="264"/>
                    <a:pt x="111" y="269"/>
                    <a:pt x="118" y="272"/>
                  </a:cubicBezTo>
                  <a:cubicBezTo>
                    <a:pt x="124" y="286"/>
                    <a:pt x="130" y="297"/>
                    <a:pt x="137" y="307"/>
                  </a:cubicBezTo>
                  <a:cubicBezTo>
                    <a:pt x="139" y="310"/>
                    <a:pt x="141" y="313"/>
                    <a:pt x="143" y="316"/>
                  </a:cubicBezTo>
                  <a:cubicBezTo>
                    <a:pt x="149" y="327"/>
                    <a:pt x="156" y="335"/>
                    <a:pt x="164" y="342"/>
                  </a:cubicBezTo>
                  <a:cubicBezTo>
                    <a:pt x="163" y="350"/>
                    <a:pt x="162" y="360"/>
                    <a:pt x="161" y="368"/>
                  </a:cubicBezTo>
                  <a:cubicBezTo>
                    <a:pt x="158" y="370"/>
                    <a:pt x="153" y="374"/>
                    <a:pt x="143" y="378"/>
                  </a:cubicBezTo>
                  <a:cubicBezTo>
                    <a:pt x="85" y="400"/>
                    <a:pt x="17" y="459"/>
                    <a:pt x="7" y="498"/>
                  </a:cubicBezTo>
                  <a:cubicBezTo>
                    <a:pt x="0" y="529"/>
                    <a:pt x="0" y="547"/>
                    <a:pt x="0" y="548"/>
                  </a:cubicBezTo>
                  <a:cubicBezTo>
                    <a:pt x="0" y="558"/>
                    <a:pt x="3" y="567"/>
                    <a:pt x="9" y="572"/>
                  </a:cubicBezTo>
                  <a:cubicBezTo>
                    <a:pt x="16" y="580"/>
                    <a:pt x="25" y="580"/>
                    <a:pt x="35" y="580"/>
                  </a:cubicBezTo>
                  <a:lnTo>
                    <a:pt x="292" y="58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1" name="Freeform 92"/>
            <p:cNvSpPr>
              <a:spLocks/>
            </p:cNvSpPr>
            <p:nvPr/>
          </p:nvSpPr>
          <p:spPr bwMode="auto">
            <a:xfrm>
              <a:off x="2908300" y="966788"/>
              <a:ext cx="163513" cy="257175"/>
            </a:xfrm>
            <a:custGeom>
              <a:avLst/>
              <a:gdLst>
                <a:gd name="T0" fmla="*/ 325 w 364"/>
                <a:gd name="T1" fmla="*/ 581 h 581"/>
                <a:gd name="T2" fmla="*/ 325 w 364"/>
                <a:gd name="T3" fmla="*/ 581 h 581"/>
                <a:gd name="T4" fmla="*/ 355 w 364"/>
                <a:gd name="T5" fmla="*/ 573 h 581"/>
                <a:gd name="T6" fmla="*/ 364 w 364"/>
                <a:gd name="T7" fmla="*/ 549 h 581"/>
                <a:gd name="T8" fmla="*/ 353 w 364"/>
                <a:gd name="T9" fmla="*/ 498 h 581"/>
                <a:gd name="T10" fmla="*/ 234 w 364"/>
                <a:gd name="T11" fmla="*/ 380 h 581"/>
                <a:gd name="T12" fmla="*/ 207 w 364"/>
                <a:gd name="T13" fmla="*/ 366 h 581"/>
                <a:gd name="T14" fmla="*/ 204 w 364"/>
                <a:gd name="T15" fmla="*/ 342 h 581"/>
                <a:gd name="T16" fmla="*/ 223 w 364"/>
                <a:gd name="T17" fmla="*/ 318 h 581"/>
                <a:gd name="T18" fmla="*/ 229 w 364"/>
                <a:gd name="T19" fmla="*/ 308 h 581"/>
                <a:gd name="T20" fmla="*/ 248 w 364"/>
                <a:gd name="T21" fmla="*/ 273 h 581"/>
                <a:gd name="T22" fmla="*/ 263 w 364"/>
                <a:gd name="T23" fmla="*/ 258 h 581"/>
                <a:gd name="T24" fmla="*/ 278 w 364"/>
                <a:gd name="T25" fmla="*/ 179 h 581"/>
                <a:gd name="T26" fmla="*/ 267 w 364"/>
                <a:gd name="T27" fmla="*/ 165 h 581"/>
                <a:gd name="T28" fmla="*/ 182 w 364"/>
                <a:gd name="T29" fmla="*/ 23 h 581"/>
                <a:gd name="T30" fmla="*/ 131 w 364"/>
                <a:gd name="T31" fmla="*/ 6 h 581"/>
                <a:gd name="T32" fmla="*/ 122 w 364"/>
                <a:gd name="T33" fmla="*/ 4 h 581"/>
                <a:gd name="T34" fmla="*/ 104 w 364"/>
                <a:gd name="T35" fmla="*/ 0 h 581"/>
                <a:gd name="T36" fmla="*/ 99 w 364"/>
                <a:gd name="T37" fmla="*/ 0 h 581"/>
                <a:gd name="T38" fmla="*/ 65 w 364"/>
                <a:gd name="T39" fmla="*/ 21 h 581"/>
                <a:gd name="T40" fmla="*/ 33 w 364"/>
                <a:gd name="T41" fmla="*/ 53 h 581"/>
                <a:gd name="T42" fmla="*/ 32 w 364"/>
                <a:gd name="T43" fmla="*/ 58 h 581"/>
                <a:gd name="T44" fmla="*/ 2 w 364"/>
                <a:gd name="T45" fmla="*/ 118 h 581"/>
                <a:gd name="T46" fmla="*/ 14 w 364"/>
                <a:gd name="T47" fmla="*/ 137 h 581"/>
                <a:gd name="T48" fmla="*/ 33 w 364"/>
                <a:gd name="T49" fmla="*/ 125 h 581"/>
                <a:gd name="T50" fmla="*/ 66 w 364"/>
                <a:gd name="T51" fmla="*/ 68 h 581"/>
                <a:gd name="T52" fmla="*/ 71 w 364"/>
                <a:gd name="T53" fmla="*/ 49 h 581"/>
                <a:gd name="T54" fmla="*/ 75 w 364"/>
                <a:gd name="T55" fmla="*/ 45 h 581"/>
                <a:gd name="T56" fmla="*/ 76 w 364"/>
                <a:gd name="T57" fmla="*/ 45 h 581"/>
                <a:gd name="T58" fmla="*/ 93 w 364"/>
                <a:gd name="T59" fmla="*/ 35 h 581"/>
                <a:gd name="T60" fmla="*/ 103 w 364"/>
                <a:gd name="T61" fmla="*/ 32 h 581"/>
                <a:gd name="T62" fmla="*/ 112 w 364"/>
                <a:gd name="T63" fmla="*/ 34 h 581"/>
                <a:gd name="T64" fmla="*/ 122 w 364"/>
                <a:gd name="T65" fmla="*/ 37 h 581"/>
                <a:gd name="T66" fmla="*/ 169 w 364"/>
                <a:gd name="T67" fmla="*/ 53 h 581"/>
                <a:gd name="T68" fmla="*/ 234 w 364"/>
                <a:gd name="T69" fmla="*/ 177 h 581"/>
                <a:gd name="T70" fmla="*/ 239 w 364"/>
                <a:gd name="T71" fmla="*/ 189 h 581"/>
                <a:gd name="T72" fmla="*/ 248 w 364"/>
                <a:gd name="T73" fmla="*/ 193 h 581"/>
                <a:gd name="T74" fmla="*/ 235 w 364"/>
                <a:gd name="T75" fmla="*/ 242 h 581"/>
                <a:gd name="T76" fmla="*/ 234 w 364"/>
                <a:gd name="T77" fmla="*/ 244 h 581"/>
                <a:gd name="T78" fmla="*/ 221 w 364"/>
                <a:gd name="T79" fmla="*/ 255 h 581"/>
                <a:gd name="T80" fmla="*/ 202 w 364"/>
                <a:gd name="T81" fmla="*/ 290 h 581"/>
                <a:gd name="T82" fmla="*/ 195 w 364"/>
                <a:gd name="T83" fmla="*/ 301 h 581"/>
                <a:gd name="T84" fmla="*/ 178 w 364"/>
                <a:gd name="T85" fmla="*/ 322 h 581"/>
                <a:gd name="T86" fmla="*/ 172 w 364"/>
                <a:gd name="T87" fmla="*/ 335 h 581"/>
                <a:gd name="T88" fmla="*/ 177 w 364"/>
                <a:gd name="T89" fmla="*/ 382 h 581"/>
                <a:gd name="T90" fmla="*/ 186 w 364"/>
                <a:gd name="T91" fmla="*/ 392 h 581"/>
                <a:gd name="T92" fmla="*/ 221 w 364"/>
                <a:gd name="T93" fmla="*/ 409 h 581"/>
                <a:gd name="T94" fmla="*/ 323 w 364"/>
                <a:gd name="T95" fmla="*/ 508 h 581"/>
                <a:gd name="T96" fmla="*/ 334 w 364"/>
                <a:gd name="T97" fmla="*/ 549 h 581"/>
                <a:gd name="T98" fmla="*/ 334 w 364"/>
                <a:gd name="T99" fmla="*/ 549 h 581"/>
                <a:gd name="T100" fmla="*/ 319 w 364"/>
                <a:gd name="T101" fmla="*/ 549 h 581"/>
                <a:gd name="T102" fmla="*/ 307 w 364"/>
                <a:gd name="T103" fmla="*/ 549 h 581"/>
                <a:gd name="T104" fmla="*/ 74 w 364"/>
                <a:gd name="T105" fmla="*/ 549 h 581"/>
                <a:gd name="T106" fmla="*/ 58 w 364"/>
                <a:gd name="T107" fmla="*/ 565 h 581"/>
                <a:gd name="T108" fmla="*/ 74 w 364"/>
                <a:gd name="T109" fmla="*/ 581 h 581"/>
                <a:gd name="T110" fmla="*/ 325 w 364"/>
                <a:gd name="T111" fmla="*/ 581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64" h="581">
                  <a:moveTo>
                    <a:pt x="325" y="581"/>
                  </a:moveTo>
                  <a:lnTo>
                    <a:pt x="325" y="581"/>
                  </a:lnTo>
                  <a:cubicBezTo>
                    <a:pt x="336" y="581"/>
                    <a:pt x="347" y="580"/>
                    <a:pt x="355" y="573"/>
                  </a:cubicBezTo>
                  <a:cubicBezTo>
                    <a:pt x="361" y="567"/>
                    <a:pt x="364" y="559"/>
                    <a:pt x="364" y="549"/>
                  </a:cubicBezTo>
                  <a:cubicBezTo>
                    <a:pt x="364" y="537"/>
                    <a:pt x="363" y="530"/>
                    <a:pt x="353" y="498"/>
                  </a:cubicBezTo>
                  <a:cubicBezTo>
                    <a:pt x="343" y="466"/>
                    <a:pt x="293" y="405"/>
                    <a:pt x="234" y="380"/>
                  </a:cubicBezTo>
                  <a:lnTo>
                    <a:pt x="207" y="366"/>
                  </a:lnTo>
                  <a:cubicBezTo>
                    <a:pt x="206" y="359"/>
                    <a:pt x="205" y="351"/>
                    <a:pt x="204" y="342"/>
                  </a:cubicBezTo>
                  <a:cubicBezTo>
                    <a:pt x="211" y="336"/>
                    <a:pt x="217" y="328"/>
                    <a:pt x="223" y="318"/>
                  </a:cubicBezTo>
                  <a:cubicBezTo>
                    <a:pt x="225" y="314"/>
                    <a:pt x="227" y="311"/>
                    <a:pt x="229" y="308"/>
                  </a:cubicBezTo>
                  <a:cubicBezTo>
                    <a:pt x="236" y="297"/>
                    <a:pt x="242" y="287"/>
                    <a:pt x="248" y="273"/>
                  </a:cubicBezTo>
                  <a:cubicBezTo>
                    <a:pt x="254" y="270"/>
                    <a:pt x="260" y="264"/>
                    <a:pt x="263" y="258"/>
                  </a:cubicBezTo>
                  <a:cubicBezTo>
                    <a:pt x="275" y="236"/>
                    <a:pt x="284" y="197"/>
                    <a:pt x="278" y="179"/>
                  </a:cubicBezTo>
                  <a:cubicBezTo>
                    <a:pt x="276" y="173"/>
                    <a:pt x="272" y="168"/>
                    <a:pt x="267" y="165"/>
                  </a:cubicBezTo>
                  <a:cubicBezTo>
                    <a:pt x="265" y="97"/>
                    <a:pt x="234" y="44"/>
                    <a:pt x="182" y="23"/>
                  </a:cubicBezTo>
                  <a:cubicBezTo>
                    <a:pt x="172" y="19"/>
                    <a:pt x="154" y="12"/>
                    <a:pt x="131" y="6"/>
                  </a:cubicBezTo>
                  <a:cubicBezTo>
                    <a:pt x="127" y="5"/>
                    <a:pt x="124" y="4"/>
                    <a:pt x="122" y="4"/>
                  </a:cubicBezTo>
                  <a:cubicBezTo>
                    <a:pt x="117" y="2"/>
                    <a:pt x="113" y="1"/>
                    <a:pt x="104" y="0"/>
                  </a:cubicBezTo>
                  <a:cubicBezTo>
                    <a:pt x="102" y="0"/>
                    <a:pt x="101" y="0"/>
                    <a:pt x="99" y="0"/>
                  </a:cubicBezTo>
                  <a:cubicBezTo>
                    <a:pt x="83" y="3"/>
                    <a:pt x="71" y="10"/>
                    <a:pt x="65" y="21"/>
                  </a:cubicBezTo>
                  <a:cubicBezTo>
                    <a:pt x="53" y="24"/>
                    <a:pt x="39" y="32"/>
                    <a:pt x="33" y="53"/>
                  </a:cubicBezTo>
                  <a:cubicBezTo>
                    <a:pt x="32" y="55"/>
                    <a:pt x="32" y="56"/>
                    <a:pt x="32" y="58"/>
                  </a:cubicBezTo>
                  <a:cubicBezTo>
                    <a:pt x="18" y="75"/>
                    <a:pt x="8" y="95"/>
                    <a:pt x="2" y="118"/>
                  </a:cubicBezTo>
                  <a:cubicBezTo>
                    <a:pt x="0" y="126"/>
                    <a:pt x="5" y="135"/>
                    <a:pt x="14" y="137"/>
                  </a:cubicBezTo>
                  <a:cubicBezTo>
                    <a:pt x="22" y="140"/>
                    <a:pt x="31" y="134"/>
                    <a:pt x="33" y="125"/>
                  </a:cubicBezTo>
                  <a:cubicBezTo>
                    <a:pt x="39" y="102"/>
                    <a:pt x="50" y="82"/>
                    <a:pt x="66" y="68"/>
                  </a:cubicBezTo>
                  <a:cubicBezTo>
                    <a:pt x="71" y="64"/>
                    <a:pt x="73" y="55"/>
                    <a:pt x="71" y="49"/>
                  </a:cubicBezTo>
                  <a:cubicBezTo>
                    <a:pt x="73" y="49"/>
                    <a:pt x="74" y="45"/>
                    <a:pt x="75" y="45"/>
                  </a:cubicBezTo>
                  <a:lnTo>
                    <a:pt x="76" y="45"/>
                  </a:lnTo>
                  <a:cubicBezTo>
                    <a:pt x="84" y="45"/>
                    <a:pt x="91" y="43"/>
                    <a:pt x="93" y="35"/>
                  </a:cubicBezTo>
                  <a:cubicBezTo>
                    <a:pt x="93" y="32"/>
                    <a:pt x="99" y="33"/>
                    <a:pt x="103" y="32"/>
                  </a:cubicBezTo>
                  <a:cubicBezTo>
                    <a:pt x="106" y="32"/>
                    <a:pt x="108" y="33"/>
                    <a:pt x="112" y="34"/>
                  </a:cubicBezTo>
                  <a:cubicBezTo>
                    <a:pt x="115" y="35"/>
                    <a:pt x="118" y="36"/>
                    <a:pt x="122" y="37"/>
                  </a:cubicBezTo>
                  <a:cubicBezTo>
                    <a:pt x="144" y="43"/>
                    <a:pt x="159" y="49"/>
                    <a:pt x="169" y="53"/>
                  </a:cubicBezTo>
                  <a:cubicBezTo>
                    <a:pt x="213" y="71"/>
                    <a:pt x="236" y="116"/>
                    <a:pt x="234" y="177"/>
                  </a:cubicBezTo>
                  <a:cubicBezTo>
                    <a:pt x="234" y="181"/>
                    <a:pt x="236" y="185"/>
                    <a:pt x="239" y="189"/>
                  </a:cubicBezTo>
                  <a:cubicBezTo>
                    <a:pt x="241" y="191"/>
                    <a:pt x="245" y="193"/>
                    <a:pt x="248" y="193"/>
                  </a:cubicBezTo>
                  <a:cubicBezTo>
                    <a:pt x="248" y="203"/>
                    <a:pt x="244" y="226"/>
                    <a:pt x="235" y="242"/>
                  </a:cubicBezTo>
                  <a:cubicBezTo>
                    <a:pt x="234" y="243"/>
                    <a:pt x="233" y="244"/>
                    <a:pt x="234" y="244"/>
                  </a:cubicBezTo>
                  <a:cubicBezTo>
                    <a:pt x="228" y="245"/>
                    <a:pt x="223" y="249"/>
                    <a:pt x="221" y="255"/>
                  </a:cubicBezTo>
                  <a:cubicBezTo>
                    <a:pt x="215" y="269"/>
                    <a:pt x="209" y="279"/>
                    <a:pt x="202" y="290"/>
                  </a:cubicBezTo>
                  <a:cubicBezTo>
                    <a:pt x="200" y="294"/>
                    <a:pt x="197" y="297"/>
                    <a:pt x="195" y="301"/>
                  </a:cubicBezTo>
                  <a:cubicBezTo>
                    <a:pt x="189" y="311"/>
                    <a:pt x="184" y="317"/>
                    <a:pt x="178" y="322"/>
                  </a:cubicBezTo>
                  <a:cubicBezTo>
                    <a:pt x="174" y="325"/>
                    <a:pt x="172" y="330"/>
                    <a:pt x="172" y="335"/>
                  </a:cubicBezTo>
                  <a:cubicBezTo>
                    <a:pt x="172" y="345"/>
                    <a:pt x="173" y="364"/>
                    <a:pt x="177" y="382"/>
                  </a:cubicBezTo>
                  <a:cubicBezTo>
                    <a:pt x="179" y="386"/>
                    <a:pt x="182" y="390"/>
                    <a:pt x="186" y="392"/>
                  </a:cubicBezTo>
                  <a:lnTo>
                    <a:pt x="221" y="409"/>
                  </a:lnTo>
                  <a:cubicBezTo>
                    <a:pt x="272" y="431"/>
                    <a:pt x="317" y="486"/>
                    <a:pt x="323" y="508"/>
                  </a:cubicBezTo>
                  <a:cubicBezTo>
                    <a:pt x="333" y="539"/>
                    <a:pt x="334" y="542"/>
                    <a:pt x="334" y="549"/>
                  </a:cubicBezTo>
                  <a:lnTo>
                    <a:pt x="334" y="549"/>
                  </a:lnTo>
                  <a:cubicBezTo>
                    <a:pt x="334" y="550"/>
                    <a:pt x="323" y="549"/>
                    <a:pt x="319" y="549"/>
                  </a:cubicBezTo>
                  <a:cubicBezTo>
                    <a:pt x="315" y="549"/>
                    <a:pt x="310" y="549"/>
                    <a:pt x="307" y="549"/>
                  </a:cubicBezTo>
                  <a:lnTo>
                    <a:pt x="74" y="549"/>
                  </a:lnTo>
                  <a:cubicBezTo>
                    <a:pt x="65" y="549"/>
                    <a:pt x="58" y="556"/>
                    <a:pt x="58" y="565"/>
                  </a:cubicBezTo>
                  <a:cubicBezTo>
                    <a:pt x="58" y="574"/>
                    <a:pt x="65" y="581"/>
                    <a:pt x="74" y="581"/>
                  </a:cubicBezTo>
                  <a:lnTo>
                    <a:pt x="325" y="58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3" name="Freeform 94"/>
            <p:cNvSpPr>
              <a:spLocks/>
            </p:cNvSpPr>
            <p:nvPr/>
          </p:nvSpPr>
          <p:spPr bwMode="auto">
            <a:xfrm>
              <a:off x="2724150" y="1017588"/>
              <a:ext cx="303213" cy="330200"/>
            </a:xfrm>
            <a:custGeom>
              <a:avLst/>
              <a:gdLst>
                <a:gd name="T0" fmla="*/ 634 w 678"/>
                <a:gd name="T1" fmla="*/ 744 h 744"/>
                <a:gd name="T2" fmla="*/ 634 w 678"/>
                <a:gd name="T3" fmla="*/ 744 h 744"/>
                <a:gd name="T4" fmla="*/ 678 w 678"/>
                <a:gd name="T5" fmla="*/ 706 h 744"/>
                <a:gd name="T6" fmla="*/ 665 w 678"/>
                <a:gd name="T7" fmla="*/ 644 h 744"/>
                <a:gd name="T8" fmla="*/ 468 w 678"/>
                <a:gd name="T9" fmla="*/ 496 h 744"/>
                <a:gd name="T10" fmla="*/ 432 w 678"/>
                <a:gd name="T11" fmla="*/ 478 h 744"/>
                <a:gd name="T12" fmla="*/ 428 w 678"/>
                <a:gd name="T13" fmla="*/ 443 h 744"/>
                <a:gd name="T14" fmla="*/ 452 w 678"/>
                <a:gd name="T15" fmla="*/ 411 h 744"/>
                <a:gd name="T16" fmla="*/ 460 w 678"/>
                <a:gd name="T17" fmla="*/ 399 h 744"/>
                <a:gd name="T18" fmla="*/ 485 w 678"/>
                <a:gd name="T19" fmla="*/ 354 h 744"/>
                <a:gd name="T20" fmla="*/ 504 w 678"/>
                <a:gd name="T21" fmla="*/ 336 h 744"/>
                <a:gd name="T22" fmla="*/ 522 w 678"/>
                <a:gd name="T23" fmla="*/ 240 h 744"/>
                <a:gd name="T24" fmla="*/ 507 w 678"/>
                <a:gd name="T25" fmla="*/ 223 h 744"/>
                <a:gd name="T26" fmla="*/ 402 w 678"/>
                <a:gd name="T27" fmla="*/ 45 h 744"/>
                <a:gd name="T28" fmla="*/ 338 w 678"/>
                <a:gd name="T29" fmla="*/ 23 h 744"/>
                <a:gd name="T30" fmla="*/ 320 w 678"/>
                <a:gd name="T31" fmla="*/ 14 h 744"/>
                <a:gd name="T32" fmla="*/ 314 w 678"/>
                <a:gd name="T33" fmla="*/ 4 h 744"/>
                <a:gd name="T34" fmla="*/ 301 w 678"/>
                <a:gd name="T35" fmla="*/ 1 h 744"/>
                <a:gd name="T36" fmla="*/ 273 w 678"/>
                <a:gd name="T37" fmla="*/ 31 h 744"/>
                <a:gd name="T38" fmla="*/ 270 w 678"/>
                <a:gd name="T39" fmla="*/ 42 h 744"/>
                <a:gd name="T40" fmla="*/ 220 w 678"/>
                <a:gd name="T41" fmla="*/ 80 h 744"/>
                <a:gd name="T42" fmla="*/ 219 w 678"/>
                <a:gd name="T43" fmla="*/ 87 h 744"/>
                <a:gd name="T44" fmla="*/ 173 w 678"/>
                <a:gd name="T45" fmla="*/ 222 h 744"/>
                <a:gd name="T46" fmla="*/ 156 w 678"/>
                <a:gd name="T47" fmla="*/ 240 h 744"/>
                <a:gd name="T48" fmla="*/ 175 w 678"/>
                <a:gd name="T49" fmla="*/ 336 h 744"/>
                <a:gd name="T50" fmla="*/ 195 w 678"/>
                <a:gd name="T51" fmla="*/ 354 h 744"/>
                <a:gd name="T52" fmla="*/ 219 w 678"/>
                <a:gd name="T53" fmla="*/ 399 h 744"/>
                <a:gd name="T54" fmla="*/ 227 w 678"/>
                <a:gd name="T55" fmla="*/ 411 h 744"/>
                <a:gd name="T56" fmla="*/ 254 w 678"/>
                <a:gd name="T57" fmla="*/ 444 h 744"/>
                <a:gd name="T58" fmla="*/ 250 w 678"/>
                <a:gd name="T59" fmla="*/ 481 h 744"/>
                <a:gd name="T60" fmla="*/ 225 w 678"/>
                <a:gd name="T61" fmla="*/ 495 h 744"/>
                <a:gd name="T62" fmla="*/ 14 w 678"/>
                <a:gd name="T63" fmla="*/ 645 h 744"/>
                <a:gd name="T64" fmla="*/ 1 w 678"/>
                <a:gd name="T65" fmla="*/ 701 h 744"/>
                <a:gd name="T66" fmla="*/ 0 w 678"/>
                <a:gd name="T67" fmla="*/ 705 h 744"/>
                <a:gd name="T68" fmla="*/ 50 w 678"/>
                <a:gd name="T69" fmla="*/ 744 h 744"/>
                <a:gd name="T70" fmla="*/ 634 w 678"/>
                <a:gd name="T71" fmla="*/ 744 h 7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78" h="744">
                  <a:moveTo>
                    <a:pt x="634" y="744"/>
                  </a:moveTo>
                  <a:lnTo>
                    <a:pt x="634" y="744"/>
                  </a:lnTo>
                  <a:cubicBezTo>
                    <a:pt x="664" y="744"/>
                    <a:pt x="678" y="731"/>
                    <a:pt x="678" y="706"/>
                  </a:cubicBezTo>
                  <a:cubicBezTo>
                    <a:pt x="678" y="692"/>
                    <a:pt x="677" y="684"/>
                    <a:pt x="665" y="644"/>
                  </a:cubicBezTo>
                  <a:cubicBezTo>
                    <a:pt x="651" y="598"/>
                    <a:pt x="527" y="522"/>
                    <a:pt x="468" y="496"/>
                  </a:cubicBezTo>
                  <a:lnTo>
                    <a:pt x="432" y="478"/>
                  </a:lnTo>
                  <a:cubicBezTo>
                    <a:pt x="430" y="468"/>
                    <a:pt x="429" y="455"/>
                    <a:pt x="428" y="443"/>
                  </a:cubicBezTo>
                  <a:cubicBezTo>
                    <a:pt x="436" y="435"/>
                    <a:pt x="444" y="425"/>
                    <a:pt x="452" y="411"/>
                  </a:cubicBezTo>
                  <a:cubicBezTo>
                    <a:pt x="455" y="407"/>
                    <a:pt x="458" y="403"/>
                    <a:pt x="460" y="399"/>
                  </a:cubicBezTo>
                  <a:cubicBezTo>
                    <a:pt x="469" y="386"/>
                    <a:pt x="477" y="372"/>
                    <a:pt x="485" y="354"/>
                  </a:cubicBezTo>
                  <a:cubicBezTo>
                    <a:pt x="492" y="350"/>
                    <a:pt x="499" y="344"/>
                    <a:pt x="504" y="336"/>
                  </a:cubicBezTo>
                  <a:cubicBezTo>
                    <a:pt x="518" y="309"/>
                    <a:pt x="530" y="261"/>
                    <a:pt x="522" y="240"/>
                  </a:cubicBezTo>
                  <a:cubicBezTo>
                    <a:pt x="519" y="232"/>
                    <a:pt x="514" y="227"/>
                    <a:pt x="507" y="223"/>
                  </a:cubicBezTo>
                  <a:cubicBezTo>
                    <a:pt x="506" y="137"/>
                    <a:pt x="468" y="71"/>
                    <a:pt x="402" y="45"/>
                  </a:cubicBezTo>
                  <a:cubicBezTo>
                    <a:pt x="389" y="39"/>
                    <a:pt x="368" y="31"/>
                    <a:pt x="338" y="23"/>
                  </a:cubicBezTo>
                  <a:cubicBezTo>
                    <a:pt x="327" y="20"/>
                    <a:pt x="321" y="14"/>
                    <a:pt x="320" y="14"/>
                  </a:cubicBezTo>
                  <a:cubicBezTo>
                    <a:pt x="320" y="10"/>
                    <a:pt x="317" y="6"/>
                    <a:pt x="314" y="4"/>
                  </a:cubicBezTo>
                  <a:cubicBezTo>
                    <a:pt x="310" y="1"/>
                    <a:pt x="306" y="0"/>
                    <a:pt x="301" y="1"/>
                  </a:cubicBezTo>
                  <a:cubicBezTo>
                    <a:pt x="288" y="4"/>
                    <a:pt x="277" y="20"/>
                    <a:pt x="273" y="31"/>
                  </a:cubicBezTo>
                  <a:cubicBezTo>
                    <a:pt x="271" y="35"/>
                    <a:pt x="270" y="38"/>
                    <a:pt x="270" y="42"/>
                  </a:cubicBezTo>
                  <a:cubicBezTo>
                    <a:pt x="248" y="45"/>
                    <a:pt x="226" y="57"/>
                    <a:pt x="220" y="80"/>
                  </a:cubicBezTo>
                  <a:cubicBezTo>
                    <a:pt x="219" y="82"/>
                    <a:pt x="219" y="84"/>
                    <a:pt x="219" y="87"/>
                  </a:cubicBezTo>
                  <a:cubicBezTo>
                    <a:pt x="195" y="113"/>
                    <a:pt x="173" y="156"/>
                    <a:pt x="173" y="222"/>
                  </a:cubicBezTo>
                  <a:cubicBezTo>
                    <a:pt x="165" y="226"/>
                    <a:pt x="159" y="232"/>
                    <a:pt x="156" y="240"/>
                  </a:cubicBezTo>
                  <a:cubicBezTo>
                    <a:pt x="149" y="261"/>
                    <a:pt x="160" y="309"/>
                    <a:pt x="175" y="336"/>
                  </a:cubicBezTo>
                  <a:cubicBezTo>
                    <a:pt x="179" y="344"/>
                    <a:pt x="187" y="351"/>
                    <a:pt x="195" y="354"/>
                  </a:cubicBezTo>
                  <a:cubicBezTo>
                    <a:pt x="202" y="372"/>
                    <a:pt x="211" y="386"/>
                    <a:pt x="219" y="399"/>
                  </a:cubicBezTo>
                  <a:cubicBezTo>
                    <a:pt x="222" y="403"/>
                    <a:pt x="224" y="407"/>
                    <a:pt x="227" y="411"/>
                  </a:cubicBezTo>
                  <a:cubicBezTo>
                    <a:pt x="235" y="425"/>
                    <a:pt x="244" y="436"/>
                    <a:pt x="254" y="444"/>
                  </a:cubicBezTo>
                  <a:cubicBezTo>
                    <a:pt x="253" y="456"/>
                    <a:pt x="252" y="469"/>
                    <a:pt x="250" y="481"/>
                  </a:cubicBezTo>
                  <a:cubicBezTo>
                    <a:pt x="246" y="484"/>
                    <a:pt x="239" y="490"/>
                    <a:pt x="225" y="495"/>
                  </a:cubicBezTo>
                  <a:cubicBezTo>
                    <a:pt x="171" y="516"/>
                    <a:pt x="28" y="590"/>
                    <a:pt x="14" y="645"/>
                  </a:cubicBezTo>
                  <a:cubicBezTo>
                    <a:pt x="5" y="682"/>
                    <a:pt x="1" y="701"/>
                    <a:pt x="1" y="701"/>
                  </a:cubicBezTo>
                  <a:cubicBezTo>
                    <a:pt x="0" y="702"/>
                    <a:pt x="0" y="703"/>
                    <a:pt x="0" y="705"/>
                  </a:cubicBezTo>
                  <a:cubicBezTo>
                    <a:pt x="0" y="744"/>
                    <a:pt x="38" y="744"/>
                    <a:pt x="50" y="744"/>
                  </a:cubicBezTo>
                  <a:lnTo>
                    <a:pt x="634" y="74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11" name="Trapez 10"/>
          <p:cNvSpPr/>
          <p:nvPr userDrawn="1"/>
        </p:nvSpPr>
        <p:spPr>
          <a:xfrm>
            <a:off x="464939" y="6405736"/>
            <a:ext cx="1767022" cy="452264"/>
          </a:xfrm>
          <a:prstGeom prst="trapezoid">
            <a:avLst>
              <a:gd name="adj" fmla="val 39216"/>
            </a:avLst>
          </a:prstGeom>
          <a:solidFill>
            <a:srgbClr val="0081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en-GB" dirty="0" err="1"/>
          </a:p>
        </p:txBody>
      </p:sp>
      <p:sp>
        <p:nvSpPr>
          <p:cNvPr id="13" name="Textfeld 12"/>
          <p:cNvSpPr txBox="1"/>
          <p:nvPr userDrawn="1"/>
        </p:nvSpPr>
        <p:spPr>
          <a:xfrm>
            <a:off x="1016372" y="6540500"/>
            <a:ext cx="964828" cy="23177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en-GB" sz="16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Groupwork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ining - 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6" name="Bild 5" descr="logo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915" y="1"/>
            <a:ext cx="606266" cy="772455"/>
          </a:xfrm>
          <a:prstGeom prst="rect">
            <a:avLst/>
          </a:prstGeom>
          <a:effectLst>
            <a:outerShdw blurRad="50800" dir="5400000" algn="t" rotWithShape="0">
              <a:prstClr val="black">
                <a:alpha val="30000"/>
              </a:prstClr>
            </a:outerShdw>
          </a:effectLst>
        </p:spPr>
      </p:pic>
      <p:sp>
        <p:nvSpPr>
          <p:cNvPr id="14" name="Freihandform 13"/>
          <p:cNvSpPr/>
          <p:nvPr userDrawn="1"/>
        </p:nvSpPr>
        <p:spPr>
          <a:xfrm>
            <a:off x="-11018" y="11018"/>
            <a:ext cx="308512" cy="3899971"/>
          </a:xfrm>
          <a:custGeom>
            <a:avLst/>
            <a:gdLst>
              <a:gd name="connsiteX0" fmla="*/ 0 w 308472"/>
              <a:gd name="connsiteY0" fmla="*/ 0 h 3899971"/>
              <a:gd name="connsiteX1" fmla="*/ 308472 w 308472"/>
              <a:gd name="connsiteY1" fmla="*/ 1145754 h 3899971"/>
              <a:gd name="connsiteX2" fmla="*/ 11017 w 308472"/>
              <a:gd name="connsiteY2" fmla="*/ 3899971 h 3899971"/>
              <a:gd name="connsiteX3" fmla="*/ 0 w 308472"/>
              <a:gd name="connsiteY3" fmla="*/ 0 h 389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72" h="3899971">
                <a:moveTo>
                  <a:pt x="0" y="0"/>
                </a:moveTo>
                <a:lnTo>
                  <a:pt x="308472" y="1145754"/>
                </a:lnTo>
                <a:lnTo>
                  <a:pt x="11017" y="3899971"/>
                </a:lnTo>
                <a:cubicBezTo>
                  <a:pt x="7345" y="2592636"/>
                  <a:pt x="3672" y="1285301"/>
                  <a:pt x="0" y="0"/>
                </a:cubicBezTo>
                <a:close/>
              </a:path>
            </a:pathLst>
          </a:custGeom>
          <a:solidFill>
            <a:srgbClr val="00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7" name="Subline"/>
          <p:cNvSpPr>
            <a:spLocks noGrp="1"/>
          </p:cNvSpPr>
          <p:nvPr>
            <p:ph type="body" sz="quarter" idx="13" hasCustomPrompt="1"/>
          </p:nvPr>
        </p:nvSpPr>
        <p:spPr>
          <a:xfrm>
            <a:off x="540070" y="972000"/>
            <a:ext cx="11111046" cy="540000"/>
          </a:xfrm>
        </p:spPr>
        <p:txBody>
          <a:bodyPr/>
          <a:lstStyle>
            <a:lvl1pPr marL="0" indent="0">
              <a:buNone/>
              <a:defRPr baseline="0">
                <a:solidFill>
                  <a:srgbClr val="008BD2"/>
                </a:solidFill>
              </a:defRPr>
            </a:lvl1pPr>
          </a:lstStyle>
          <a:p>
            <a:pPr lvl="0"/>
            <a:r>
              <a:rPr lang="en-US" dirty="0"/>
              <a:t>Enter your subtitle here</a:t>
            </a:r>
          </a:p>
        </p:txBody>
      </p:sp>
      <p:sp>
        <p:nvSpPr>
          <p:cNvPr id="8" name="Inhaltsplatzhalter 3"/>
          <p:cNvSpPr>
            <a:spLocks noGrp="1"/>
          </p:cNvSpPr>
          <p:nvPr>
            <p:ph sz="quarter" idx="14"/>
          </p:nvPr>
        </p:nvSpPr>
        <p:spPr>
          <a:xfrm>
            <a:off x="539750" y="1512001"/>
            <a:ext cx="11110913" cy="48888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15" name="Dreieck 14"/>
          <p:cNvSpPr/>
          <p:nvPr userDrawn="1"/>
        </p:nvSpPr>
        <p:spPr>
          <a:xfrm>
            <a:off x="11853574" y="4396154"/>
            <a:ext cx="340012" cy="2461846"/>
          </a:xfrm>
          <a:prstGeom prst="triangle">
            <a:avLst>
              <a:gd name="adj" fmla="val 100000"/>
            </a:avLst>
          </a:prstGeom>
          <a:solidFill>
            <a:srgbClr val="00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grpSp>
        <p:nvGrpSpPr>
          <p:cNvPr id="3" name="Gruppierung 2"/>
          <p:cNvGrpSpPr/>
          <p:nvPr userDrawn="1"/>
        </p:nvGrpSpPr>
        <p:grpSpPr>
          <a:xfrm>
            <a:off x="-1798" y="6038850"/>
            <a:ext cx="2233759" cy="819150"/>
            <a:chOff x="-1798" y="6038850"/>
            <a:chExt cx="2233759" cy="819150"/>
          </a:xfrm>
        </p:grpSpPr>
        <p:sp>
          <p:nvSpPr>
            <p:cNvPr id="12" name="Freihandform 11"/>
            <p:cNvSpPr/>
            <p:nvPr userDrawn="1"/>
          </p:nvSpPr>
          <p:spPr>
            <a:xfrm>
              <a:off x="-1798" y="6038850"/>
              <a:ext cx="941555" cy="819150"/>
            </a:xfrm>
            <a:custGeom>
              <a:avLst/>
              <a:gdLst>
                <a:gd name="connsiteX0" fmla="*/ 17253 w 1362974"/>
                <a:gd name="connsiteY0" fmla="*/ 310551 h 1121434"/>
                <a:gd name="connsiteX1" fmla="*/ 621102 w 1362974"/>
                <a:gd name="connsiteY1" fmla="*/ 0 h 1121434"/>
                <a:gd name="connsiteX2" fmla="*/ 1362974 w 1362974"/>
                <a:gd name="connsiteY2" fmla="*/ 534838 h 1121434"/>
                <a:gd name="connsiteX3" fmla="*/ 1052423 w 1362974"/>
                <a:gd name="connsiteY3" fmla="*/ 1121434 h 1121434"/>
                <a:gd name="connsiteX4" fmla="*/ 0 w 1362974"/>
                <a:gd name="connsiteY4" fmla="*/ 1121434 h 1121434"/>
                <a:gd name="connsiteX5" fmla="*/ 17253 w 1362974"/>
                <a:gd name="connsiteY5" fmla="*/ 310551 h 1121434"/>
                <a:gd name="connsiteX0" fmla="*/ 0 w 1364771"/>
                <a:gd name="connsiteY0" fmla="*/ 320076 h 1121434"/>
                <a:gd name="connsiteX1" fmla="*/ 622899 w 1364771"/>
                <a:gd name="connsiteY1" fmla="*/ 0 h 1121434"/>
                <a:gd name="connsiteX2" fmla="*/ 1364771 w 1364771"/>
                <a:gd name="connsiteY2" fmla="*/ 534838 h 1121434"/>
                <a:gd name="connsiteX3" fmla="*/ 1054220 w 1364771"/>
                <a:gd name="connsiteY3" fmla="*/ 1121434 h 1121434"/>
                <a:gd name="connsiteX4" fmla="*/ 1797 w 1364771"/>
                <a:gd name="connsiteY4" fmla="*/ 1121434 h 1121434"/>
                <a:gd name="connsiteX5" fmla="*/ 0 w 1364771"/>
                <a:gd name="connsiteY5" fmla="*/ 320076 h 1121434"/>
                <a:gd name="connsiteX0" fmla="*/ 0 w 1364771"/>
                <a:gd name="connsiteY0" fmla="*/ 253401 h 1054759"/>
                <a:gd name="connsiteX1" fmla="*/ 622899 w 1364771"/>
                <a:gd name="connsiteY1" fmla="*/ 0 h 1054759"/>
                <a:gd name="connsiteX2" fmla="*/ 1364771 w 1364771"/>
                <a:gd name="connsiteY2" fmla="*/ 468163 h 1054759"/>
                <a:gd name="connsiteX3" fmla="*/ 1054220 w 1364771"/>
                <a:gd name="connsiteY3" fmla="*/ 1054759 h 1054759"/>
                <a:gd name="connsiteX4" fmla="*/ 1797 w 1364771"/>
                <a:gd name="connsiteY4" fmla="*/ 1054759 h 1054759"/>
                <a:gd name="connsiteX5" fmla="*/ 0 w 1364771"/>
                <a:gd name="connsiteY5" fmla="*/ 253401 h 1054759"/>
                <a:gd name="connsiteX0" fmla="*/ 0 w 1212371"/>
                <a:gd name="connsiteY0" fmla="*/ 253401 h 1054759"/>
                <a:gd name="connsiteX1" fmla="*/ 622899 w 1212371"/>
                <a:gd name="connsiteY1" fmla="*/ 0 h 1054759"/>
                <a:gd name="connsiteX2" fmla="*/ 1212371 w 1212371"/>
                <a:gd name="connsiteY2" fmla="*/ 477688 h 1054759"/>
                <a:gd name="connsiteX3" fmla="*/ 1054220 w 1212371"/>
                <a:gd name="connsiteY3" fmla="*/ 1054759 h 1054759"/>
                <a:gd name="connsiteX4" fmla="*/ 1797 w 1212371"/>
                <a:gd name="connsiteY4" fmla="*/ 1054759 h 1054759"/>
                <a:gd name="connsiteX5" fmla="*/ 0 w 1212371"/>
                <a:gd name="connsiteY5" fmla="*/ 253401 h 1054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2371" h="1054759">
                  <a:moveTo>
                    <a:pt x="0" y="253401"/>
                  </a:moveTo>
                  <a:lnTo>
                    <a:pt x="622899" y="0"/>
                  </a:lnTo>
                  <a:lnTo>
                    <a:pt x="1212371" y="477688"/>
                  </a:lnTo>
                  <a:lnTo>
                    <a:pt x="1054220" y="1054759"/>
                  </a:lnTo>
                  <a:lnTo>
                    <a:pt x="1797" y="1054759"/>
                  </a:lnTo>
                  <a:lnTo>
                    <a:pt x="0" y="253401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en-GB" dirty="0" err="1"/>
            </a:p>
          </p:txBody>
        </p:sp>
        <p:sp>
          <p:nvSpPr>
            <p:cNvPr id="19" name="Freihandform 18"/>
            <p:cNvSpPr/>
            <p:nvPr userDrawn="1"/>
          </p:nvSpPr>
          <p:spPr>
            <a:xfrm>
              <a:off x="995" y="6038850"/>
              <a:ext cx="940159" cy="819150"/>
            </a:xfrm>
            <a:custGeom>
              <a:avLst/>
              <a:gdLst>
                <a:gd name="connsiteX0" fmla="*/ 17253 w 1362974"/>
                <a:gd name="connsiteY0" fmla="*/ 310551 h 1121434"/>
                <a:gd name="connsiteX1" fmla="*/ 621102 w 1362974"/>
                <a:gd name="connsiteY1" fmla="*/ 0 h 1121434"/>
                <a:gd name="connsiteX2" fmla="*/ 1362974 w 1362974"/>
                <a:gd name="connsiteY2" fmla="*/ 534838 h 1121434"/>
                <a:gd name="connsiteX3" fmla="*/ 1052423 w 1362974"/>
                <a:gd name="connsiteY3" fmla="*/ 1121434 h 1121434"/>
                <a:gd name="connsiteX4" fmla="*/ 0 w 1362974"/>
                <a:gd name="connsiteY4" fmla="*/ 1121434 h 1121434"/>
                <a:gd name="connsiteX5" fmla="*/ 17253 w 1362974"/>
                <a:gd name="connsiteY5" fmla="*/ 310551 h 1121434"/>
                <a:gd name="connsiteX0" fmla="*/ 0 w 1364771"/>
                <a:gd name="connsiteY0" fmla="*/ 320076 h 1121434"/>
                <a:gd name="connsiteX1" fmla="*/ 622899 w 1364771"/>
                <a:gd name="connsiteY1" fmla="*/ 0 h 1121434"/>
                <a:gd name="connsiteX2" fmla="*/ 1364771 w 1364771"/>
                <a:gd name="connsiteY2" fmla="*/ 534838 h 1121434"/>
                <a:gd name="connsiteX3" fmla="*/ 1054220 w 1364771"/>
                <a:gd name="connsiteY3" fmla="*/ 1121434 h 1121434"/>
                <a:gd name="connsiteX4" fmla="*/ 1797 w 1364771"/>
                <a:gd name="connsiteY4" fmla="*/ 1121434 h 1121434"/>
                <a:gd name="connsiteX5" fmla="*/ 0 w 1364771"/>
                <a:gd name="connsiteY5" fmla="*/ 320076 h 1121434"/>
                <a:gd name="connsiteX0" fmla="*/ 0 w 1364771"/>
                <a:gd name="connsiteY0" fmla="*/ 253401 h 1054759"/>
                <a:gd name="connsiteX1" fmla="*/ 622899 w 1364771"/>
                <a:gd name="connsiteY1" fmla="*/ 0 h 1054759"/>
                <a:gd name="connsiteX2" fmla="*/ 1364771 w 1364771"/>
                <a:gd name="connsiteY2" fmla="*/ 468163 h 1054759"/>
                <a:gd name="connsiteX3" fmla="*/ 1054220 w 1364771"/>
                <a:gd name="connsiteY3" fmla="*/ 1054759 h 1054759"/>
                <a:gd name="connsiteX4" fmla="*/ 1797 w 1364771"/>
                <a:gd name="connsiteY4" fmla="*/ 1054759 h 1054759"/>
                <a:gd name="connsiteX5" fmla="*/ 0 w 1364771"/>
                <a:gd name="connsiteY5" fmla="*/ 253401 h 1054759"/>
                <a:gd name="connsiteX0" fmla="*/ 0 w 1212371"/>
                <a:gd name="connsiteY0" fmla="*/ 253401 h 1054759"/>
                <a:gd name="connsiteX1" fmla="*/ 622899 w 1212371"/>
                <a:gd name="connsiteY1" fmla="*/ 0 h 1054759"/>
                <a:gd name="connsiteX2" fmla="*/ 1212371 w 1212371"/>
                <a:gd name="connsiteY2" fmla="*/ 477688 h 1054759"/>
                <a:gd name="connsiteX3" fmla="*/ 1054220 w 1212371"/>
                <a:gd name="connsiteY3" fmla="*/ 1054759 h 1054759"/>
                <a:gd name="connsiteX4" fmla="*/ 1797 w 1212371"/>
                <a:gd name="connsiteY4" fmla="*/ 1054759 h 1054759"/>
                <a:gd name="connsiteX5" fmla="*/ 0 w 1212371"/>
                <a:gd name="connsiteY5" fmla="*/ 253401 h 1054759"/>
                <a:gd name="connsiteX0" fmla="*/ 303003 w 1210574"/>
                <a:gd name="connsiteY0" fmla="*/ 520101 h 1054759"/>
                <a:gd name="connsiteX1" fmla="*/ 621102 w 1210574"/>
                <a:gd name="connsiteY1" fmla="*/ 0 h 1054759"/>
                <a:gd name="connsiteX2" fmla="*/ 1210574 w 1210574"/>
                <a:gd name="connsiteY2" fmla="*/ 477688 h 1054759"/>
                <a:gd name="connsiteX3" fmla="*/ 1052423 w 1210574"/>
                <a:gd name="connsiteY3" fmla="*/ 1054759 h 1054759"/>
                <a:gd name="connsiteX4" fmla="*/ 0 w 1210574"/>
                <a:gd name="connsiteY4" fmla="*/ 1054759 h 1054759"/>
                <a:gd name="connsiteX5" fmla="*/ 303003 w 1210574"/>
                <a:gd name="connsiteY5" fmla="*/ 520101 h 1054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0574" h="1054759">
                  <a:moveTo>
                    <a:pt x="303003" y="520101"/>
                  </a:moveTo>
                  <a:lnTo>
                    <a:pt x="621102" y="0"/>
                  </a:lnTo>
                  <a:lnTo>
                    <a:pt x="1210574" y="477688"/>
                  </a:lnTo>
                  <a:lnTo>
                    <a:pt x="1052423" y="1054759"/>
                  </a:lnTo>
                  <a:lnTo>
                    <a:pt x="0" y="1054759"/>
                  </a:lnTo>
                  <a:lnTo>
                    <a:pt x="303003" y="520101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en-GB" dirty="0" err="1"/>
            </a:p>
          </p:txBody>
        </p:sp>
        <p:sp>
          <p:nvSpPr>
            <p:cNvPr id="20" name="METRO ICON - crystal"/>
            <p:cNvSpPr>
              <a:spLocks noChangeAspect="1" noEditPoints="1"/>
            </p:cNvSpPr>
            <p:nvPr userDrawn="1"/>
          </p:nvSpPr>
          <p:spPr bwMode="gray">
            <a:xfrm>
              <a:off x="350147" y="6391275"/>
              <a:ext cx="419649" cy="332675"/>
            </a:xfrm>
            <a:custGeom>
              <a:avLst/>
              <a:gdLst>
                <a:gd name="T0" fmla="*/ 2 w 171"/>
                <a:gd name="T1" fmla="*/ 51 h 136"/>
                <a:gd name="T2" fmla="*/ 1 w 171"/>
                <a:gd name="T3" fmla="*/ 44 h 136"/>
                <a:gd name="T4" fmla="*/ 21 w 171"/>
                <a:gd name="T5" fmla="*/ 13 h 136"/>
                <a:gd name="T6" fmla="*/ 24 w 171"/>
                <a:gd name="T7" fmla="*/ 11 h 136"/>
                <a:gd name="T8" fmla="*/ 61 w 171"/>
                <a:gd name="T9" fmla="*/ 0 h 136"/>
                <a:gd name="T10" fmla="*/ 62 w 171"/>
                <a:gd name="T11" fmla="*/ 0 h 136"/>
                <a:gd name="T12" fmla="*/ 109 w 171"/>
                <a:gd name="T13" fmla="*/ 0 h 136"/>
                <a:gd name="T14" fmla="*/ 110 w 171"/>
                <a:gd name="T15" fmla="*/ 0 h 136"/>
                <a:gd name="T16" fmla="*/ 147 w 171"/>
                <a:gd name="T17" fmla="*/ 11 h 136"/>
                <a:gd name="T18" fmla="*/ 150 w 171"/>
                <a:gd name="T19" fmla="*/ 13 h 136"/>
                <a:gd name="T20" fmla="*/ 170 w 171"/>
                <a:gd name="T21" fmla="*/ 44 h 136"/>
                <a:gd name="T22" fmla="*/ 169 w 171"/>
                <a:gd name="T23" fmla="*/ 51 h 136"/>
                <a:gd name="T24" fmla="*/ 90 w 171"/>
                <a:gd name="T25" fmla="*/ 134 h 136"/>
                <a:gd name="T26" fmla="*/ 86 w 171"/>
                <a:gd name="T27" fmla="*/ 136 h 136"/>
                <a:gd name="T28" fmla="*/ 81 w 171"/>
                <a:gd name="T29" fmla="*/ 134 h 136"/>
                <a:gd name="T30" fmla="*/ 2 w 171"/>
                <a:gd name="T31" fmla="*/ 51 h 136"/>
                <a:gd name="T32" fmla="*/ 117 w 171"/>
                <a:gd name="T33" fmla="*/ 53 h 136"/>
                <a:gd name="T34" fmla="*/ 152 w 171"/>
                <a:gd name="T35" fmla="*/ 42 h 136"/>
                <a:gd name="T36" fmla="*/ 142 w 171"/>
                <a:gd name="T37" fmla="*/ 27 h 136"/>
                <a:gd name="T38" fmla="*/ 113 w 171"/>
                <a:gd name="T39" fmla="*/ 36 h 136"/>
                <a:gd name="T40" fmla="*/ 117 w 171"/>
                <a:gd name="T41" fmla="*/ 53 h 136"/>
                <a:gd name="T42" fmla="*/ 116 w 171"/>
                <a:gd name="T43" fmla="*/ 61 h 136"/>
                <a:gd name="T44" fmla="*/ 95 w 171"/>
                <a:gd name="T45" fmla="*/ 108 h 136"/>
                <a:gd name="T46" fmla="*/ 148 w 171"/>
                <a:gd name="T47" fmla="*/ 52 h 136"/>
                <a:gd name="T48" fmla="*/ 116 w 171"/>
                <a:gd name="T49" fmla="*/ 61 h 136"/>
                <a:gd name="T50" fmla="*/ 55 w 171"/>
                <a:gd name="T51" fmla="*/ 61 h 136"/>
                <a:gd name="T52" fmla="*/ 23 w 171"/>
                <a:gd name="T53" fmla="*/ 52 h 136"/>
                <a:gd name="T54" fmla="*/ 76 w 171"/>
                <a:gd name="T55" fmla="*/ 108 h 136"/>
                <a:gd name="T56" fmla="*/ 55 w 171"/>
                <a:gd name="T57" fmla="*/ 61 h 136"/>
                <a:gd name="T58" fmla="*/ 54 w 171"/>
                <a:gd name="T59" fmla="*/ 53 h 136"/>
                <a:gd name="T60" fmla="*/ 58 w 171"/>
                <a:gd name="T61" fmla="*/ 36 h 136"/>
                <a:gd name="T62" fmla="*/ 29 w 171"/>
                <a:gd name="T63" fmla="*/ 27 h 136"/>
                <a:gd name="T64" fmla="*/ 19 w 171"/>
                <a:gd name="T65" fmla="*/ 42 h 136"/>
                <a:gd name="T66" fmla="*/ 54 w 171"/>
                <a:gd name="T67" fmla="*/ 53 h 136"/>
                <a:gd name="T68" fmla="*/ 64 w 171"/>
                <a:gd name="T69" fmla="*/ 28 h 136"/>
                <a:gd name="T70" fmla="*/ 107 w 171"/>
                <a:gd name="T71" fmla="*/ 28 h 136"/>
                <a:gd name="T72" fmla="*/ 132 w 171"/>
                <a:gd name="T73" fmla="*/ 21 h 136"/>
                <a:gd name="T74" fmla="*/ 108 w 171"/>
                <a:gd name="T75" fmla="*/ 14 h 136"/>
                <a:gd name="T76" fmla="*/ 63 w 171"/>
                <a:gd name="T77" fmla="*/ 14 h 136"/>
                <a:gd name="T78" fmla="*/ 39 w 171"/>
                <a:gd name="T79" fmla="*/ 21 h 136"/>
                <a:gd name="T80" fmla="*/ 64 w 171"/>
                <a:gd name="T81" fmla="*/ 28 h 136"/>
                <a:gd name="T82" fmla="*/ 67 w 171"/>
                <a:gd name="T83" fmla="*/ 37 h 136"/>
                <a:gd name="T84" fmla="*/ 63 w 171"/>
                <a:gd name="T85" fmla="*/ 54 h 136"/>
                <a:gd name="T86" fmla="*/ 108 w 171"/>
                <a:gd name="T87" fmla="*/ 54 h 136"/>
                <a:gd name="T88" fmla="*/ 104 w 171"/>
                <a:gd name="T89" fmla="*/ 37 h 136"/>
                <a:gd name="T90" fmla="*/ 67 w 171"/>
                <a:gd name="T91" fmla="*/ 37 h 136"/>
                <a:gd name="T92" fmla="*/ 64 w 171"/>
                <a:gd name="T93" fmla="*/ 62 h 136"/>
                <a:gd name="T94" fmla="*/ 86 w 171"/>
                <a:gd name="T95" fmla="*/ 108 h 136"/>
                <a:gd name="T96" fmla="*/ 107 w 171"/>
                <a:gd name="T97" fmla="*/ 62 h 136"/>
                <a:gd name="T98" fmla="*/ 64 w 171"/>
                <a:gd name="T99" fmla="*/ 6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71" h="136">
                  <a:moveTo>
                    <a:pt x="2" y="51"/>
                  </a:moveTo>
                  <a:cubicBezTo>
                    <a:pt x="0" y="49"/>
                    <a:pt x="0" y="47"/>
                    <a:pt x="1" y="44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21" y="12"/>
                    <a:pt x="22" y="11"/>
                    <a:pt x="24" y="11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61" y="0"/>
                    <a:pt x="62" y="0"/>
                    <a:pt x="62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10" y="0"/>
                    <a:pt x="110" y="0"/>
                  </a:cubicBezTo>
                  <a:cubicBezTo>
                    <a:pt x="147" y="11"/>
                    <a:pt x="147" y="11"/>
                    <a:pt x="147" y="11"/>
                  </a:cubicBezTo>
                  <a:cubicBezTo>
                    <a:pt x="149" y="11"/>
                    <a:pt x="150" y="12"/>
                    <a:pt x="150" y="13"/>
                  </a:cubicBezTo>
                  <a:cubicBezTo>
                    <a:pt x="170" y="44"/>
                    <a:pt x="170" y="44"/>
                    <a:pt x="170" y="44"/>
                  </a:cubicBezTo>
                  <a:cubicBezTo>
                    <a:pt x="171" y="47"/>
                    <a:pt x="171" y="49"/>
                    <a:pt x="169" y="51"/>
                  </a:cubicBezTo>
                  <a:cubicBezTo>
                    <a:pt x="90" y="134"/>
                    <a:pt x="90" y="134"/>
                    <a:pt x="90" y="134"/>
                  </a:cubicBezTo>
                  <a:cubicBezTo>
                    <a:pt x="89" y="135"/>
                    <a:pt x="87" y="136"/>
                    <a:pt x="86" y="136"/>
                  </a:cubicBezTo>
                  <a:cubicBezTo>
                    <a:pt x="84" y="136"/>
                    <a:pt x="83" y="135"/>
                    <a:pt x="81" y="134"/>
                  </a:cubicBezTo>
                  <a:lnTo>
                    <a:pt x="2" y="51"/>
                  </a:lnTo>
                  <a:close/>
                  <a:moveTo>
                    <a:pt x="117" y="53"/>
                  </a:moveTo>
                  <a:cubicBezTo>
                    <a:pt x="152" y="42"/>
                    <a:pt x="152" y="42"/>
                    <a:pt x="152" y="42"/>
                  </a:cubicBezTo>
                  <a:cubicBezTo>
                    <a:pt x="142" y="27"/>
                    <a:pt x="142" y="27"/>
                    <a:pt x="142" y="27"/>
                  </a:cubicBezTo>
                  <a:cubicBezTo>
                    <a:pt x="113" y="36"/>
                    <a:pt x="113" y="36"/>
                    <a:pt x="113" y="36"/>
                  </a:cubicBezTo>
                  <a:lnTo>
                    <a:pt x="117" y="53"/>
                  </a:lnTo>
                  <a:close/>
                  <a:moveTo>
                    <a:pt x="116" y="61"/>
                  </a:moveTo>
                  <a:cubicBezTo>
                    <a:pt x="95" y="108"/>
                    <a:pt x="95" y="108"/>
                    <a:pt x="95" y="108"/>
                  </a:cubicBezTo>
                  <a:cubicBezTo>
                    <a:pt x="148" y="52"/>
                    <a:pt x="148" y="52"/>
                    <a:pt x="148" y="52"/>
                  </a:cubicBezTo>
                  <a:lnTo>
                    <a:pt x="116" y="61"/>
                  </a:lnTo>
                  <a:close/>
                  <a:moveTo>
                    <a:pt x="55" y="61"/>
                  </a:moveTo>
                  <a:cubicBezTo>
                    <a:pt x="23" y="52"/>
                    <a:pt x="23" y="52"/>
                    <a:pt x="23" y="52"/>
                  </a:cubicBezTo>
                  <a:cubicBezTo>
                    <a:pt x="76" y="108"/>
                    <a:pt x="76" y="108"/>
                    <a:pt x="76" y="108"/>
                  </a:cubicBezTo>
                  <a:lnTo>
                    <a:pt x="55" y="61"/>
                  </a:lnTo>
                  <a:close/>
                  <a:moveTo>
                    <a:pt x="54" y="53"/>
                  </a:moveTo>
                  <a:cubicBezTo>
                    <a:pt x="58" y="36"/>
                    <a:pt x="58" y="36"/>
                    <a:pt x="58" y="36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19" y="42"/>
                    <a:pt x="19" y="42"/>
                    <a:pt x="19" y="42"/>
                  </a:cubicBezTo>
                  <a:lnTo>
                    <a:pt x="54" y="53"/>
                  </a:lnTo>
                  <a:close/>
                  <a:moveTo>
                    <a:pt x="64" y="28"/>
                  </a:moveTo>
                  <a:cubicBezTo>
                    <a:pt x="107" y="28"/>
                    <a:pt x="107" y="28"/>
                    <a:pt x="107" y="28"/>
                  </a:cubicBezTo>
                  <a:cubicBezTo>
                    <a:pt x="132" y="21"/>
                    <a:pt x="132" y="21"/>
                    <a:pt x="132" y="21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63" y="14"/>
                    <a:pt x="63" y="14"/>
                    <a:pt x="63" y="14"/>
                  </a:cubicBezTo>
                  <a:cubicBezTo>
                    <a:pt x="39" y="21"/>
                    <a:pt x="39" y="21"/>
                    <a:pt x="39" y="21"/>
                  </a:cubicBezTo>
                  <a:lnTo>
                    <a:pt x="64" y="28"/>
                  </a:lnTo>
                  <a:close/>
                  <a:moveTo>
                    <a:pt x="67" y="37"/>
                  </a:moveTo>
                  <a:cubicBezTo>
                    <a:pt x="63" y="54"/>
                    <a:pt x="63" y="54"/>
                    <a:pt x="63" y="54"/>
                  </a:cubicBezTo>
                  <a:cubicBezTo>
                    <a:pt x="108" y="54"/>
                    <a:pt x="108" y="54"/>
                    <a:pt x="108" y="54"/>
                  </a:cubicBezTo>
                  <a:cubicBezTo>
                    <a:pt x="104" y="37"/>
                    <a:pt x="104" y="37"/>
                    <a:pt x="104" y="37"/>
                  </a:cubicBezTo>
                  <a:lnTo>
                    <a:pt x="67" y="37"/>
                  </a:lnTo>
                  <a:close/>
                  <a:moveTo>
                    <a:pt x="64" y="62"/>
                  </a:moveTo>
                  <a:cubicBezTo>
                    <a:pt x="86" y="108"/>
                    <a:pt x="86" y="108"/>
                    <a:pt x="86" y="108"/>
                  </a:cubicBezTo>
                  <a:cubicBezTo>
                    <a:pt x="107" y="62"/>
                    <a:pt x="107" y="62"/>
                    <a:pt x="107" y="62"/>
                  </a:cubicBezTo>
                  <a:lnTo>
                    <a:pt x="64" y="6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" name="Trapez 10"/>
            <p:cNvSpPr/>
            <p:nvPr userDrawn="1"/>
          </p:nvSpPr>
          <p:spPr>
            <a:xfrm>
              <a:off x="464939" y="6405736"/>
              <a:ext cx="1767022" cy="452264"/>
            </a:xfrm>
            <a:prstGeom prst="trapezoid">
              <a:avLst>
                <a:gd name="adj" fmla="val 39216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en-GB" dirty="0" err="1"/>
            </a:p>
          </p:txBody>
        </p:sp>
        <p:sp>
          <p:nvSpPr>
            <p:cNvPr id="13" name="Textfeld 12"/>
            <p:cNvSpPr txBox="1"/>
            <p:nvPr userDrawn="1"/>
          </p:nvSpPr>
          <p:spPr>
            <a:xfrm>
              <a:off x="1016372" y="6540501"/>
              <a:ext cx="993403" cy="18345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r>
                <a:rPr lang="en-GB" sz="1600" dirty="0" err="1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  <a:t>Summary</a:t>
              </a:r>
            </a:p>
          </p:txBody>
        </p:sp>
      </p:grp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lef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"/>
          <p:cNvSpPr>
            <a:spLocks noGrp="1"/>
          </p:cNvSpPr>
          <p:nvPr>
            <p:ph type="pic" sz="quarter" idx="14"/>
          </p:nvPr>
        </p:nvSpPr>
        <p:spPr bwMode="gray">
          <a:xfrm>
            <a:off x="5462902" y="0"/>
            <a:ext cx="6729098" cy="6872991"/>
          </a:xfrm>
          <a:custGeom>
            <a:avLst/>
            <a:gdLst>
              <a:gd name="connsiteX0" fmla="*/ 0 w 8128800"/>
              <a:gd name="connsiteY0" fmla="*/ 6858000 h 6858000"/>
              <a:gd name="connsiteX1" fmla="*/ 1714500 w 8128800"/>
              <a:gd name="connsiteY1" fmla="*/ 0 h 6858000"/>
              <a:gd name="connsiteX2" fmla="*/ 8128800 w 8128800"/>
              <a:gd name="connsiteY2" fmla="*/ 0 h 6858000"/>
              <a:gd name="connsiteX3" fmla="*/ 6414300 w 8128800"/>
              <a:gd name="connsiteY3" fmla="*/ 6858000 h 6858000"/>
              <a:gd name="connsiteX4" fmla="*/ 0 w 8128800"/>
              <a:gd name="connsiteY4" fmla="*/ 6858000 h 6858000"/>
              <a:gd name="connsiteX0" fmla="*/ 0 w 8128800"/>
              <a:gd name="connsiteY0" fmla="*/ 6858000 h 6858000"/>
              <a:gd name="connsiteX1" fmla="*/ 1714500 w 8128800"/>
              <a:gd name="connsiteY1" fmla="*/ 0 h 6858000"/>
              <a:gd name="connsiteX2" fmla="*/ 8128800 w 8128800"/>
              <a:gd name="connsiteY2" fmla="*/ 0 h 6858000"/>
              <a:gd name="connsiteX3" fmla="*/ 8123178 w 8128800"/>
              <a:gd name="connsiteY3" fmla="*/ 6858000 h 6858000"/>
              <a:gd name="connsiteX4" fmla="*/ 0 w 8128800"/>
              <a:gd name="connsiteY4" fmla="*/ 6858000 h 6858000"/>
              <a:gd name="connsiteX0" fmla="*/ 0 w 8128800"/>
              <a:gd name="connsiteY0" fmla="*/ 6858000 h 6858000"/>
              <a:gd name="connsiteX1" fmla="*/ 2523969 w 8128800"/>
              <a:gd name="connsiteY1" fmla="*/ 14990 h 6858000"/>
              <a:gd name="connsiteX2" fmla="*/ 8128800 w 8128800"/>
              <a:gd name="connsiteY2" fmla="*/ 0 h 6858000"/>
              <a:gd name="connsiteX3" fmla="*/ 8123178 w 8128800"/>
              <a:gd name="connsiteY3" fmla="*/ 6858000 h 6858000"/>
              <a:gd name="connsiteX4" fmla="*/ 0 w 8128800"/>
              <a:gd name="connsiteY4" fmla="*/ 6858000 h 6858000"/>
              <a:gd name="connsiteX0" fmla="*/ 0 w 7124459"/>
              <a:gd name="connsiteY0" fmla="*/ 6858000 h 6858000"/>
              <a:gd name="connsiteX1" fmla="*/ 1519628 w 7124459"/>
              <a:gd name="connsiteY1" fmla="*/ 14990 h 6858000"/>
              <a:gd name="connsiteX2" fmla="*/ 7124459 w 7124459"/>
              <a:gd name="connsiteY2" fmla="*/ 0 h 6858000"/>
              <a:gd name="connsiteX3" fmla="*/ 7118837 w 7124459"/>
              <a:gd name="connsiteY3" fmla="*/ 6858000 h 6858000"/>
              <a:gd name="connsiteX4" fmla="*/ 0 w 7124459"/>
              <a:gd name="connsiteY4" fmla="*/ 6858000 h 6858000"/>
              <a:gd name="connsiteX0" fmla="*/ 0 w 7124459"/>
              <a:gd name="connsiteY0" fmla="*/ 6858000 h 6858000"/>
              <a:gd name="connsiteX1" fmla="*/ 2973674 w 7124459"/>
              <a:gd name="connsiteY1" fmla="*/ 0 h 6858000"/>
              <a:gd name="connsiteX2" fmla="*/ 7124459 w 7124459"/>
              <a:gd name="connsiteY2" fmla="*/ 0 h 6858000"/>
              <a:gd name="connsiteX3" fmla="*/ 7118837 w 7124459"/>
              <a:gd name="connsiteY3" fmla="*/ 6858000 h 6858000"/>
              <a:gd name="connsiteX4" fmla="*/ 0 w 7124459"/>
              <a:gd name="connsiteY4" fmla="*/ 6858000 h 6858000"/>
              <a:gd name="connsiteX0" fmla="*/ 0 w 6494872"/>
              <a:gd name="connsiteY0" fmla="*/ 6828020 h 6858000"/>
              <a:gd name="connsiteX1" fmla="*/ 2344087 w 6494872"/>
              <a:gd name="connsiteY1" fmla="*/ 0 h 6858000"/>
              <a:gd name="connsiteX2" fmla="*/ 6494872 w 6494872"/>
              <a:gd name="connsiteY2" fmla="*/ 0 h 6858000"/>
              <a:gd name="connsiteX3" fmla="*/ 6489250 w 6494872"/>
              <a:gd name="connsiteY3" fmla="*/ 6858000 h 6858000"/>
              <a:gd name="connsiteX4" fmla="*/ 0 w 6494872"/>
              <a:gd name="connsiteY4" fmla="*/ 6828020 h 6858000"/>
              <a:gd name="connsiteX0" fmla="*/ 0 w 6494872"/>
              <a:gd name="connsiteY0" fmla="*/ 6828020 h 6858000"/>
              <a:gd name="connsiteX1" fmla="*/ 1939352 w 6494872"/>
              <a:gd name="connsiteY1" fmla="*/ 0 h 6858000"/>
              <a:gd name="connsiteX2" fmla="*/ 6494872 w 6494872"/>
              <a:gd name="connsiteY2" fmla="*/ 0 h 6858000"/>
              <a:gd name="connsiteX3" fmla="*/ 6489250 w 6494872"/>
              <a:gd name="connsiteY3" fmla="*/ 6858000 h 6858000"/>
              <a:gd name="connsiteX4" fmla="*/ 0 w 6494872"/>
              <a:gd name="connsiteY4" fmla="*/ 6828020 h 6858000"/>
              <a:gd name="connsiteX0" fmla="*/ 0 w 6494872"/>
              <a:gd name="connsiteY0" fmla="*/ 6858001 h 6858001"/>
              <a:gd name="connsiteX1" fmla="*/ 1939352 w 6494872"/>
              <a:gd name="connsiteY1" fmla="*/ 0 h 6858001"/>
              <a:gd name="connsiteX2" fmla="*/ 6494872 w 6494872"/>
              <a:gd name="connsiteY2" fmla="*/ 0 h 6858001"/>
              <a:gd name="connsiteX3" fmla="*/ 6489250 w 6494872"/>
              <a:gd name="connsiteY3" fmla="*/ 6858000 h 6858001"/>
              <a:gd name="connsiteX4" fmla="*/ 0 w 6494872"/>
              <a:gd name="connsiteY4" fmla="*/ 6858001 h 6858001"/>
              <a:gd name="connsiteX0" fmla="*/ 0 w 5640432"/>
              <a:gd name="connsiteY0" fmla="*/ 6858001 h 6858001"/>
              <a:gd name="connsiteX1" fmla="*/ 1084912 w 5640432"/>
              <a:gd name="connsiteY1" fmla="*/ 0 h 6858001"/>
              <a:gd name="connsiteX2" fmla="*/ 5640432 w 5640432"/>
              <a:gd name="connsiteY2" fmla="*/ 0 h 6858001"/>
              <a:gd name="connsiteX3" fmla="*/ 5634810 w 5640432"/>
              <a:gd name="connsiteY3" fmla="*/ 6858000 h 6858001"/>
              <a:gd name="connsiteX4" fmla="*/ 0 w 5640432"/>
              <a:gd name="connsiteY4" fmla="*/ 6858001 h 6858001"/>
              <a:gd name="connsiteX0" fmla="*/ 683927 w 6324359"/>
              <a:gd name="connsiteY0" fmla="*/ 6858001 h 6858001"/>
              <a:gd name="connsiteX1" fmla="*/ 0 w 6324359"/>
              <a:gd name="connsiteY1" fmla="*/ 0 h 6858001"/>
              <a:gd name="connsiteX2" fmla="*/ 6324359 w 6324359"/>
              <a:gd name="connsiteY2" fmla="*/ 0 h 6858001"/>
              <a:gd name="connsiteX3" fmla="*/ 6318737 w 6324359"/>
              <a:gd name="connsiteY3" fmla="*/ 6858000 h 6858001"/>
              <a:gd name="connsiteX4" fmla="*/ 683927 w 6324359"/>
              <a:gd name="connsiteY4" fmla="*/ 6858001 h 6858001"/>
              <a:gd name="connsiteX0" fmla="*/ 1088661 w 6729093"/>
              <a:gd name="connsiteY0" fmla="*/ 6858001 h 6858001"/>
              <a:gd name="connsiteX1" fmla="*/ 0 w 6729093"/>
              <a:gd name="connsiteY1" fmla="*/ 0 h 6858001"/>
              <a:gd name="connsiteX2" fmla="*/ 6729093 w 6729093"/>
              <a:gd name="connsiteY2" fmla="*/ 0 h 6858001"/>
              <a:gd name="connsiteX3" fmla="*/ 6723471 w 6729093"/>
              <a:gd name="connsiteY3" fmla="*/ 6858000 h 6858001"/>
              <a:gd name="connsiteX4" fmla="*/ 1088661 w 6729093"/>
              <a:gd name="connsiteY4" fmla="*/ 6858001 h 6858001"/>
              <a:gd name="connsiteX0" fmla="*/ 1328503 w 6729093"/>
              <a:gd name="connsiteY0" fmla="*/ 6858001 h 6858001"/>
              <a:gd name="connsiteX1" fmla="*/ 0 w 6729093"/>
              <a:gd name="connsiteY1" fmla="*/ 0 h 6858001"/>
              <a:gd name="connsiteX2" fmla="*/ 6729093 w 6729093"/>
              <a:gd name="connsiteY2" fmla="*/ 0 h 6858001"/>
              <a:gd name="connsiteX3" fmla="*/ 6723471 w 6729093"/>
              <a:gd name="connsiteY3" fmla="*/ 6858000 h 6858001"/>
              <a:gd name="connsiteX4" fmla="*/ 1328503 w 6729093"/>
              <a:gd name="connsiteY4" fmla="*/ 6858001 h 6858001"/>
              <a:gd name="connsiteX0" fmla="*/ 1418444 w 6729093"/>
              <a:gd name="connsiteY0" fmla="*/ 6872991 h 6872991"/>
              <a:gd name="connsiteX1" fmla="*/ 0 w 6729093"/>
              <a:gd name="connsiteY1" fmla="*/ 0 h 6872991"/>
              <a:gd name="connsiteX2" fmla="*/ 6729093 w 6729093"/>
              <a:gd name="connsiteY2" fmla="*/ 0 h 6872991"/>
              <a:gd name="connsiteX3" fmla="*/ 6723471 w 6729093"/>
              <a:gd name="connsiteY3" fmla="*/ 6858000 h 6872991"/>
              <a:gd name="connsiteX4" fmla="*/ 1418444 w 6729093"/>
              <a:gd name="connsiteY4" fmla="*/ 6872991 h 6872991"/>
              <a:gd name="connsiteX0" fmla="*/ 1418444 w 6729093"/>
              <a:gd name="connsiteY0" fmla="*/ 6872991 h 6872992"/>
              <a:gd name="connsiteX1" fmla="*/ 0 w 6729093"/>
              <a:gd name="connsiteY1" fmla="*/ 0 h 6872992"/>
              <a:gd name="connsiteX2" fmla="*/ 6729093 w 6729093"/>
              <a:gd name="connsiteY2" fmla="*/ 0 h 6872992"/>
              <a:gd name="connsiteX3" fmla="*/ 6723471 w 6729093"/>
              <a:gd name="connsiteY3" fmla="*/ 6858000 h 6872992"/>
              <a:gd name="connsiteX4" fmla="*/ 1418444 w 6729093"/>
              <a:gd name="connsiteY4" fmla="*/ 6872991 h 6872992"/>
              <a:gd name="connsiteX0" fmla="*/ 1418444 w 6729093"/>
              <a:gd name="connsiteY0" fmla="*/ 6872991 h 6872991"/>
              <a:gd name="connsiteX1" fmla="*/ 0 w 6729093"/>
              <a:gd name="connsiteY1" fmla="*/ 0 h 6872991"/>
              <a:gd name="connsiteX2" fmla="*/ 6729093 w 6729093"/>
              <a:gd name="connsiteY2" fmla="*/ 0 h 6872991"/>
              <a:gd name="connsiteX3" fmla="*/ 6723471 w 6729093"/>
              <a:gd name="connsiteY3" fmla="*/ 6858000 h 6872991"/>
              <a:gd name="connsiteX4" fmla="*/ 1418444 w 6729093"/>
              <a:gd name="connsiteY4" fmla="*/ 6872991 h 6872991"/>
              <a:gd name="connsiteX0" fmla="*/ 1418449 w 6729098"/>
              <a:gd name="connsiteY0" fmla="*/ 6872991 h 6872991"/>
              <a:gd name="connsiteX1" fmla="*/ 5 w 6729098"/>
              <a:gd name="connsiteY1" fmla="*/ 0 h 6872991"/>
              <a:gd name="connsiteX2" fmla="*/ 6729098 w 6729098"/>
              <a:gd name="connsiteY2" fmla="*/ 0 h 6872991"/>
              <a:gd name="connsiteX3" fmla="*/ 6723476 w 6729098"/>
              <a:gd name="connsiteY3" fmla="*/ 6858000 h 6872991"/>
              <a:gd name="connsiteX4" fmla="*/ 1418449 w 6729098"/>
              <a:gd name="connsiteY4" fmla="*/ 6872991 h 6872991"/>
              <a:gd name="connsiteX0" fmla="*/ 1418449 w 6729098"/>
              <a:gd name="connsiteY0" fmla="*/ 6872991 h 6872991"/>
              <a:gd name="connsiteX1" fmla="*/ 5 w 6729098"/>
              <a:gd name="connsiteY1" fmla="*/ 0 h 6872991"/>
              <a:gd name="connsiteX2" fmla="*/ 6729098 w 6729098"/>
              <a:gd name="connsiteY2" fmla="*/ 0 h 6872991"/>
              <a:gd name="connsiteX3" fmla="*/ 6723476 w 6729098"/>
              <a:gd name="connsiteY3" fmla="*/ 6858000 h 6872991"/>
              <a:gd name="connsiteX4" fmla="*/ 1418449 w 6729098"/>
              <a:gd name="connsiteY4" fmla="*/ 6872991 h 6872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29098" h="6872991">
                <a:moveTo>
                  <a:pt x="1418449" y="6872991"/>
                </a:moveTo>
                <a:cubicBezTo>
                  <a:pt x="1410329" y="6875489"/>
                  <a:pt x="8125" y="-2498"/>
                  <a:pt x="5" y="0"/>
                </a:cubicBezTo>
                <a:cubicBezTo>
                  <a:pt x="-5488" y="29980"/>
                  <a:pt x="4486067" y="0"/>
                  <a:pt x="6729098" y="0"/>
                </a:cubicBezTo>
                <a:lnTo>
                  <a:pt x="6723476" y="6858000"/>
                </a:lnTo>
                <a:lnTo>
                  <a:pt x="1418449" y="6872991"/>
                </a:lnTo>
                <a:close/>
              </a:path>
            </a:pathLst>
          </a:custGeom>
          <a:gradFill flip="none" rotWithShape="1">
            <a:gsLst>
              <a:gs pos="0">
                <a:srgbClr val="ADB2B6">
                  <a:alpha val="89804"/>
                </a:srgbClr>
              </a:gs>
              <a:gs pos="35000">
                <a:srgbClr val="6A7D9D">
                  <a:alpha val="90000"/>
                </a:srgbClr>
              </a:gs>
              <a:gs pos="48000">
                <a:srgbClr val="59709C">
                  <a:alpha val="90000"/>
                </a:srgbClr>
              </a:gs>
              <a:gs pos="100000">
                <a:srgbClr val="24334D"/>
              </a:gs>
              <a:gs pos="71000">
                <a:srgbClr val="2E466C">
                  <a:alpha val="9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lIns="720000" tIns="1080000" rIns="720000" bIns="144000" anchor="t" anchorCtr="1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Freihandform 12"/>
          <p:cNvSpPr/>
          <p:nvPr userDrawn="1"/>
        </p:nvSpPr>
        <p:spPr>
          <a:xfrm>
            <a:off x="-11018" y="11018"/>
            <a:ext cx="308512" cy="3899971"/>
          </a:xfrm>
          <a:custGeom>
            <a:avLst/>
            <a:gdLst>
              <a:gd name="connsiteX0" fmla="*/ 0 w 308472"/>
              <a:gd name="connsiteY0" fmla="*/ 0 h 3899971"/>
              <a:gd name="connsiteX1" fmla="*/ 308472 w 308472"/>
              <a:gd name="connsiteY1" fmla="*/ 1145754 h 3899971"/>
              <a:gd name="connsiteX2" fmla="*/ 11017 w 308472"/>
              <a:gd name="connsiteY2" fmla="*/ 3899971 h 3899971"/>
              <a:gd name="connsiteX3" fmla="*/ 0 w 308472"/>
              <a:gd name="connsiteY3" fmla="*/ 0 h 389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72" h="3899971">
                <a:moveTo>
                  <a:pt x="0" y="0"/>
                </a:moveTo>
                <a:lnTo>
                  <a:pt x="308472" y="1145754"/>
                </a:lnTo>
                <a:lnTo>
                  <a:pt x="11017" y="3899971"/>
                </a:lnTo>
                <a:cubicBezTo>
                  <a:pt x="7345" y="2592636"/>
                  <a:pt x="3672" y="1285301"/>
                  <a:pt x="0" y="0"/>
                </a:cubicBezTo>
                <a:close/>
              </a:path>
            </a:pathLst>
          </a:custGeom>
          <a:solidFill>
            <a:srgbClr val="00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540070" y="432000"/>
            <a:ext cx="4616546" cy="540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Subline"/>
          <p:cNvSpPr>
            <a:spLocks noGrp="1"/>
          </p:cNvSpPr>
          <p:nvPr>
            <p:ph type="body" sz="quarter" idx="13" hasCustomPrompt="1"/>
          </p:nvPr>
        </p:nvSpPr>
        <p:spPr>
          <a:xfrm>
            <a:off x="540070" y="972000"/>
            <a:ext cx="4616546" cy="540000"/>
          </a:xfrm>
        </p:spPr>
        <p:txBody>
          <a:bodyPr/>
          <a:lstStyle>
            <a:lvl1pPr marL="0" indent="0">
              <a:buNone/>
              <a:defRPr baseline="0">
                <a:solidFill>
                  <a:srgbClr val="008BD2"/>
                </a:solidFill>
              </a:defRPr>
            </a:lvl1pPr>
          </a:lstStyle>
          <a:p>
            <a:pPr lvl="0"/>
            <a:r>
              <a:rPr lang="en-US" dirty="0"/>
              <a:t>Enter your subtitle here</a:t>
            </a:r>
          </a:p>
        </p:txBody>
      </p:sp>
      <p:sp>
        <p:nvSpPr>
          <p:cNvPr id="6" name="Textplatzhalter 3"/>
          <p:cNvSpPr>
            <a:spLocks noGrp="1"/>
          </p:cNvSpPr>
          <p:nvPr>
            <p:ph type="body" sz="quarter" idx="15"/>
          </p:nvPr>
        </p:nvSpPr>
        <p:spPr>
          <a:xfrm>
            <a:off x="539821" y="1752600"/>
            <a:ext cx="4885403" cy="47879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buSzPct val="25000"/>
              <a:buFont typeface="Arial" charset="0"/>
              <a:buChar char="•"/>
              <a:defRPr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100000"/>
              </a:lnSpc>
              <a:spcAft>
                <a:spcPts val="3000"/>
              </a:spcAft>
              <a:buClr>
                <a:schemeClr val="bg1"/>
              </a:buClr>
              <a:buSzPct val="25000"/>
              <a:buFont typeface="Arial" charset="0"/>
              <a:buChar char="•"/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 marL="270027">
              <a:defRPr>
                <a:solidFill>
                  <a:schemeClr val="bg1">
                    <a:lumMod val="50000"/>
                  </a:schemeClr>
                </a:solidFill>
              </a:defRPr>
            </a:lvl3pPr>
            <a:lvl4pPr marL="576058"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 marL="972097">
              <a:defRPr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grpSp>
        <p:nvGrpSpPr>
          <p:cNvPr id="7" name="METRO ICON - camera"/>
          <p:cNvGrpSpPr>
            <a:grpSpLocks noChangeAspect="1"/>
          </p:cNvGrpSpPr>
          <p:nvPr userDrawn="1"/>
        </p:nvGrpSpPr>
        <p:grpSpPr bwMode="gray">
          <a:xfrm>
            <a:off x="6968285" y="2499987"/>
            <a:ext cx="1986119" cy="1542862"/>
            <a:chOff x="11001987" y="1912471"/>
            <a:chExt cx="579995" cy="450612"/>
          </a:xfrm>
          <a:solidFill>
            <a:schemeClr val="accent2"/>
          </a:solidFill>
        </p:grpSpPr>
        <p:sp>
          <p:nvSpPr>
            <p:cNvPr id="9" name="Freeform 13"/>
            <p:cNvSpPr>
              <a:spLocks noEditPoints="1"/>
            </p:cNvSpPr>
            <p:nvPr/>
          </p:nvSpPr>
          <p:spPr bwMode="gray">
            <a:xfrm>
              <a:off x="11001987" y="1912471"/>
              <a:ext cx="579995" cy="450612"/>
            </a:xfrm>
            <a:custGeom>
              <a:avLst/>
              <a:gdLst>
                <a:gd name="T0" fmla="*/ 0 w 365"/>
                <a:gd name="T1" fmla="*/ 283 h 283"/>
                <a:gd name="T2" fmla="*/ 0 w 365"/>
                <a:gd name="T3" fmla="*/ 46 h 283"/>
                <a:gd name="T4" fmla="*/ 5 w 365"/>
                <a:gd name="T5" fmla="*/ 46 h 283"/>
                <a:gd name="T6" fmla="*/ 97 w 365"/>
                <a:gd name="T7" fmla="*/ 46 h 283"/>
                <a:gd name="T8" fmla="*/ 125 w 365"/>
                <a:gd name="T9" fmla="*/ 29 h 283"/>
                <a:gd name="T10" fmla="*/ 138 w 365"/>
                <a:gd name="T11" fmla="*/ 3 h 283"/>
                <a:gd name="T12" fmla="*/ 143 w 365"/>
                <a:gd name="T13" fmla="*/ 0 h 283"/>
                <a:gd name="T14" fmla="*/ 273 w 365"/>
                <a:gd name="T15" fmla="*/ 0 h 283"/>
                <a:gd name="T16" fmla="*/ 278 w 365"/>
                <a:gd name="T17" fmla="*/ 3 h 283"/>
                <a:gd name="T18" fmla="*/ 292 w 365"/>
                <a:gd name="T19" fmla="*/ 29 h 283"/>
                <a:gd name="T20" fmla="*/ 321 w 365"/>
                <a:gd name="T21" fmla="*/ 46 h 283"/>
                <a:gd name="T22" fmla="*/ 365 w 365"/>
                <a:gd name="T23" fmla="*/ 46 h 283"/>
                <a:gd name="T24" fmla="*/ 365 w 365"/>
                <a:gd name="T25" fmla="*/ 283 h 283"/>
                <a:gd name="T26" fmla="*/ 0 w 365"/>
                <a:gd name="T27" fmla="*/ 283 h 283"/>
                <a:gd name="T28" fmla="*/ 210 w 365"/>
                <a:gd name="T29" fmla="*/ 249 h 283"/>
                <a:gd name="T30" fmla="*/ 298 w 365"/>
                <a:gd name="T31" fmla="*/ 160 h 283"/>
                <a:gd name="T32" fmla="*/ 210 w 365"/>
                <a:gd name="T33" fmla="*/ 75 h 283"/>
                <a:gd name="T34" fmla="*/ 122 w 365"/>
                <a:gd name="T35" fmla="*/ 161 h 283"/>
                <a:gd name="T36" fmla="*/ 210 w 365"/>
                <a:gd name="T37" fmla="*/ 249 h 283"/>
                <a:gd name="T38" fmla="*/ 93 w 365"/>
                <a:gd name="T39" fmla="*/ 98 h 283"/>
                <a:gd name="T40" fmla="*/ 75 w 365"/>
                <a:gd name="T41" fmla="*/ 79 h 283"/>
                <a:gd name="T42" fmla="*/ 56 w 365"/>
                <a:gd name="T43" fmla="*/ 97 h 283"/>
                <a:gd name="T44" fmla="*/ 75 w 365"/>
                <a:gd name="T45" fmla="*/ 116 h 283"/>
                <a:gd name="T46" fmla="*/ 93 w 365"/>
                <a:gd name="T47" fmla="*/ 98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5" h="283">
                  <a:moveTo>
                    <a:pt x="0" y="283"/>
                  </a:moveTo>
                  <a:cubicBezTo>
                    <a:pt x="0" y="204"/>
                    <a:pt x="0" y="125"/>
                    <a:pt x="0" y="46"/>
                  </a:cubicBezTo>
                  <a:cubicBezTo>
                    <a:pt x="2" y="46"/>
                    <a:pt x="3" y="46"/>
                    <a:pt x="5" y="46"/>
                  </a:cubicBezTo>
                  <a:cubicBezTo>
                    <a:pt x="36" y="46"/>
                    <a:pt x="67" y="46"/>
                    <a:pt x="97" y="46"/>
                  </a:cubicBezTo>
                  <a:cubicBezTo>
                    <a:pt x="111" y="46"/>
                    <a:pt x="120" y="40"/>
                    <a:pt x="125" y="29"/>
                  </a:cubicBezTo>
                  <a:cubicBezTo>
                    <a:pt x="130" y="20"/>
                    <a:pt x="134" y="12"/>
                    <a:pt x="138" y="3"/>
                  </a:cubicBezTo>
                  <a:cubicBezTo>
                    <a:pt x="139" y="1"/>
                    <a:pt x="141" y="0"/>
                    <a:pt x="143" y="0"/>
                  </a:cubicBezTo>
                  <a:cubicBezTo>
                    <a:pt x="187" y="0"/>
                    <a:pt x="230" y="0"/>
                    <a:pt x="273" y="0"/>
                  </a:cubicBezTo>
                  <a:cubicBezTo>
                    <a:pt x="276" y="0"/>
                    <a:pt x="277" y="1"/>
                    <a:pt x="278" y="3"/>
                  </a:cubicBezTo>
                  <a:cubicBezTo>
                    <a:pt x="283" y="12"/>
                    <a:pt x="288" y="20"/>
                    <a:pt x="292" y="29"/>
                  </a:cubicBezTo>
                  <a:cubicBezTo>
                    <a:pt x="298" y="41"/>
                    <a:pt x="308" y="46"/>
                    <a:pt x="321" y="46"/>
                  </a:cubicBezTo>
                  <a:cubicBezTo>
                    <a:pt x="336" y="45"/>
                    <a:pt x="350" y="46"/>
                    <a:pt x="365" y="46"/>
                  </a:cubicBezTo>
                  <a:cubicBezTo>
                    <a:pt x="365" y="125"/>
                    <a:pt x="365" y="204"/>
                    <a:pt x="365" y="283"/>
                  </a:cubicBezTo>
                  <a:cubicBezTo>
                    <a:pt x="244" y="283"/>
                    <a:pt x="122" y="283"/>
                    <a:pt x="0" y="283"/>
                  </a:cubicBezTo>
                  <a:close/>
                  <a:moveTo>
                    <a:pt x="210" y="249"/>
                  </a:moveTo>
                  <a:cubicBezTo>
                    <a:pt x="259" y="248"/>
                    <a:pt x="298" y="208"/>
                    <a:pt x="298" y="160"/>
                  </a:cubicBezTo>
                  <a:cubicBezTo>
                    <a:pt x="297" y="112"/>
                    <a:pt x="258" y="74"/>
                    <a:pt x="210" y="75"/>
                  </a:cubicBezTo>
                  <a:cubicBezTo>
                    <a:pt x="160" y="75"/>
                    <a:pt x="121" y="113"/>
                    <a:pt x="122" y="161"/>
                  </a:cubicBezTo>
                  <a:cubicBezTo>
                    <a:pt x="122" y="210"/>
                    <a:pt x="162" y="249"/>
                    <a:pt x="210" y="249"/>
                  </a:cubicBezTo>
                  <a:close/>
                  <a:moveTo>
                    <a:pt x="93" y="98"/>
                  </a:moveTo>
                  <a:cubicBezTo>
                    <a:pt x="93" y="88"/>
                    <a:pt x="85" y="79"/>
                    <a:pt x="75" y="79"/>
                  </a:cubicBezTo>
                  <a:cubicBezTo>
                    <a:pt x="65" y="79"/>
                    <a:pt x="56" y="87"/>
                    <a:pt x="56" y="97"/>
                  </a:cubicBezTo>
                  <a:cubicBezTo>
                    <a:pt x="56" y="107"/>
                    <a:pt x="65" y="116"/>
                    <a:pt x="75" y="116"/>
                  </a:cubicBezTo>
                  <a:cubicBezTo>
                    <a:pt x="84" y="116"/>
                    <a:pt x="93" y="108"/>
                    <a:pt x="93" y="9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 dirty="0">
                <a:solidFill>
                  <a:schemeClr val="bg1"/>
                </a:solidFill>
              </a:endParaRPr>
            </a:p>
          </p:txBody>
        </p:sp>
        <p:sp>
          <p:nvSpPr>
            <p:cNvPr id="10" name="Freeform 13"/>
            <p:cNvSpPr>
              <a:spLocks/>
            </p:cNvSpPr>
            <p:nvPr/>
          </p:nvSpPr>
          <p:spPr bwMode="gray">
            <a:xfrm>
              <a:off x="11039909" y="1923624"/>
              <a:ext cx="91462" cy="37922"/>
            </a:xfrm>
            <a:custGeom>
              <a:avLst/>
              <a:gdLst>
                <a:gd name="T0" fmla="*/ 58 w 58"/>
                <a:gd name="T1" fmla="*/ 0 h 24"/>
                <a:gd name="T2" fmla="*/ 58 w 58"/>
                <a:gd name="T3" fmla="*/ 22 h 24"/>
                <a:gd name="T4" fmla="*/ 55 w 58"/>
                <a:gd name="T5" fmla="*/ 24 h 24"/>
                <a:gd name="T6" fmla="*/ 0 w 58"/>
                <a:gd name="T7" fmla="*/ 24 h 24"/>
                <a:gd name="T8" fmla="*/ 0 w 58"/>
                <a:gd name="T9" fmla="*/ 0 h 24"/>
                <a:gd name="T10" fmla="*/ 58 w 58"/>
                <a:gd name="T1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" h="24">
                  <a:moveTo>
                    <a:pt x="58" y="0"/>
                  </a:moveTo>
                  <a:cubicBezTo>
                    <a:pt x="58" y="8"/>
                    <a:pt x="58" y="15"/>
                    <a:pt x="58" y="22"/>
                  </a:cubicBezTo>
                  <a:cubicBezTo>
                    <a:pt x="58" y="22"/>
                    <a:pt x="56" y="24"/>
                    <a:pt x="55" y="24"/>
                  </a:cubicBezTo>
                  <a:cubicBezTo>
                    <a:pt x="37" y="24"/>
                    <a:pt x="19" y="24"/>
                    <a:pt x="0" y="24"/>
                  </a:cubicBezTo>
                  <a:cubicBezTo>
                    <a:pt x="0" y="16"/>
                    <a:pt x="0" y="8"/>
                    <a:pt x="0" y="0"/>
                  </a:cubicBezTo>
                  <a:cubicBezTo>
                    <a:pt x="19" y="0"/>
                    <a:pt x="38" y="0"/>
                    <a:pt x="58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 dirty="0">
                <a:solidFill>
                  <a:schemeClr val="bg1"/>
                </a:solidFill>
              </a:endParaRPr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gray">
            <a:xfrm>
              <a:off x="11258523" y="2093162"/>
              <a:ext cx="151691" cy="149460"/>
            </a:xfrm>
            <a:custGeom>
              <a:avLst/>
              <a:gdLst>
                <a:gd name="T0" fmla="*/ 95 w 95"/>
                <a:gd name="T1" fmla="*/ 48 h 95"/>
                <a:gd name="T2" fmla="*/ 47 w 95"/>
                <a:gd name="T3" fmla="*/ 95 h 95"/>
                <a:gd name="T4" fmla="*/ 0 w 95"/>
                <a:gd name="T5" fmla="*/ 48 h 95"/>
                <a:gd name="T6" fmla="*/ 48 w 95"/>
                <a:gd name="T7" fmla="*/ 0 h 95"/>
                <a:gd name="T8" fmla="*/ 95 w 95"/>
                <a:gd name="T9" fmla="*/ 48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95">
                  <a:moveTo>
                    <a:pt x="95" y="48"/>
                  </a:moveTo>
                  <a:cubicBezTo>
                    <a:pt x="95" y="74"/>
                    <a:pt x="73" y="95"/>
                    <a:pt x="47" y="95"/>
                  </a:cubicBezTo>
                  <a:cubicBezTo>
                    <a:pt x="22" y="95"/>
                    <a:pt x="0" y="73"/>
                    <a:pt x="0" y="48"/>
                  </a:cubicBezTo>
                  <a:cubicBezTo>
                    <a:pt x="0" y="21"/>
                    <a:pt x="22" y="0"/>
                    <a:pt x="48" y="0"/>
                  </a:cubicBezTo>
                  <a:cubicBezTo>
                    <a:pt x="74" y="0"/>
                    <a:pt x="95" y="22"/>
                    <a:pt x="95" y="4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 dirty="0">
                <a:solidFill>
                  <a:schemeClr val="bg1"/>
                </a:solidFill>
              </a:endParaRPr>
            </a:p>
          </p:txBody>
        </p:sp>
      </p:grp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and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"/>
          <p:cNvSpPr>
            <a:spLocks noGrp="1"/>
          </p:cNvSpPr>
          <p:nvPr>
            <p:ph type="pic" sz="quarter" idx="14"/>
          </p:nvPr>
        </p:nvSpPr>
        <p:spPr bwMode="gray">
          <a:xfrm>
            <a:off x="4063200" y="0"/>
            <a:ext cx="8128800" cy="6858000"/>
          </a:xfrm>
          <a:gradFill flip="none" rotWithShape="1">
            <a:gsLst>
              <a:gs pos="0">
                <a:srgbClr val="ADB2B6">
                  <a:alpha val="89804"/>
                </a:srgbClr>
              </a:gs>
              <a:gs pos="35000">
                <a:srgbClr val="6A7D9D">
                  <a:alpha val="90000"/>
                </a:srgbClr>
              </a:gs>
              <a:gs pos="48000">
                <a:srgbClr val="59709C">
                  <a:alpha val="90000"/>
                </a:srgbClr>
              </a:gs>
              <a:gs pos="100000">
                <a:srgbClr val="24334D"/>
              </a:gs>
              <a:gs pos="71000">
                <a:srgbClr val="2E466C">
                  <a:alpha val="9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lIns="720000" tIns="1080000" rIns="720000" bIns="144000" anchor="t" anchorCtr="1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Freihandform 12"/>
          <p:cNvSpPr/>
          <p:nvPr userDrawn="1"/>
        </p:nvSpPr>
        <p:spPr>
          <a:xfrm>
            <a:off x="-11018" y="11018"/>
            <a:ext cx="308512" cy="3899971"/>
          </a:xfrm>
          <a:custGeom>
            <a:avLst/>
            <a:gdLst>
              <a:gd name="connsiteX0" fmla="*/ 0 w 308472"/>
              <a:gd name="connsiteY0" fmla="*/ 0 h 3899971"/>
              <a:gd name="connsiteX1" fmla="*/ 308472 w 308472"/>
              <a:gd name="connsiteY1" fmla="*/ 1145754 h 3899971"/>
              <a:gd name="connsiteX2" fmla="*/ 11017 w 308472"/>
              <a:gd name="connsiteY2" fmla="*/ 3899971 h 3899971"/>
              <a:gd name="connsiteX3" fmla="*/ 0 w 308472"/>
              <a:gd name="connsiteY3" fmla="*/ 0 h 389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72" h="3899971">
                <a:moveTo>
                  <a:pt x="0" y="0"/>
                </a:moveTo>
                <a:lnTo>
                  <a:pt x="308472" y="1145754"/>
                </a:lnTo>
                <a:lnTo>
                  <a:pt x="11017" y="3899971"/>
                </a:lnTo>
                <a:cubicBezTo>
                  <a:pt x="7345" y="2592636"/>
                  <a:pt x="3672" y="1285301"/>
                  <a:pt x="0" y="0"/>
                </a:cubicBezTo>
                <a:close/>
              </a:path>
            </a:pathLst>
          </a:custGeom>
          <a:solidFill>
            <a:srgbClr val="00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540070" y="432000"/>
            <a:ext cx="3212534" cy="1080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Subline"/>
          <p:cNvSpPr>
            <a:spLocks noGrp="1"/>
          </p:cNvSpPr>
          <p:nvPr>
            <p:ph type="body" sz="quarter" idx="13" hasCustomPrompt="1"/>
          </p:nvPr>
        </p:nvSpPr>
        <p:spPr>
          <a:xfrm>
            <a:off x="540070" y="972000"/>
            <a:ext cx="3212534" cy="540000"/>
          </a:xfrm>
        </p:spPr>
        <p:txBody>
          <a:bodyPr/>
          <a:lstStyle>
            <a:lvl1pPr marL="0" indent="0">
              <a:buNone/>
              <a:defRPr baseline="0">
                <a:solidFill>
                  <a:srgbClr val="008BD2"/>
                </a:solidFill>
              </a:defRPr>
            </a:lvl1pPr>
          </a:lstStyle>
          <a:p>
            <a:pPr lvl="0"/>
            <a:r>
              <a:rPr lang="en-US" dirty="0"/>
              <a:t>Enter your subtitle here</a:t>
            </a:r>
          </a:p>
        </p:txBody>
      </p:sp>
      <p:sp>
        <p:nvSpPr>
          <p:cNvPr id="6" name="Textplatzhalter 3"/>
          <p:cNvSpPr>
            <a:spLocks noGrp="1"/>
          </p:cNvSpPr>
          <p:nvPr>
            <p:ph type="body" sz="quarter" idx="15"/>
          </p:nvPr>
        </p:nvSpPr>
        <p:spPr>
          <a:xfrm>
            <a:off x="539822" y="1752600"/>
            <a:ext cx="3212782" cy="47879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buSzPct val="25000"/>
              <a:buFont typeface="Arial" charset="0"/>
              <a:buChar char="•"/>
              <a:defRPr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100000"/>
              </a:lnSpc>
              <a:spcAft>
                <a:spcPts val="3000"/>
              </a:spcAft>
              <a:buClr>
                <a:schemeClr val="bg1"/>
              </a:buClr>
              <a:buSzPct val="25000"/>
              <a:buFont typeface="Arial" charset="0"/>
              <a:buChar char="•"/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 marL="270027">
              <a:defRPr>
                <a:solidFill>
                  <a:schemeClr val="bg1">
                    <a:lumMod val="50000"/>
                  </a:schemeClr>
                </a:solidFill>
              </a:defRPr>
            </a:lvl3pPr>
            <a:lvl4pPr marL="576058"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 marL="972097">
              <a:defRPr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grpSp>
        <p:nvGrpSpPr>
          <p:cNvPr id="7" name="METRO ICON - camera"/>
          <p:cNvGrpSpPr>
            <a:grpSpLocks noChangeAspect="1"/>
          </p:cNvGrpSpPr>
          <p:nvPr userDrawn="1"/>
        </p:nvGrpSpPr>
        <p:grpSpPr bwMode="gray">
          <a:xfrm>
            <a:off x="6968285" y="2499987"/>
            <a:ext cx="1986119" cy="1542862"/>
            <a:chOff x="11001987" y="1912471"/>
            <a:chExt cx="579995" cy="450612"/>
          </a:xfrm>
          <a:solidFill>
            <a:schemeClr val="accent2"/>
          </a:solidFill>
        </p:grpSpPr>
        <p:sp>
          <p:nvSpPr>
            <p:cNvPr id="9" name="Freeform 13"/>
            <p:cNvSpPr>
              <a:spLocks noEditPoints="1"/>
            </p:cNvSpPr>
            <p:nvPr/>
          </p:nvSpPr>
          <p:spPr bwMode="gray">
            <a:xfrm>
              <a:off x="11001987" y="1912471"/>
              <a:ext cx="579995" cy="450612"/>
            </a:xfrm>
            <a:custGeom>
              <a:avLst/>
              <a:gdLst>
                <a:gd name="T0" fmla="*/ 0 w 365"/>
                <a:gd name="T1" fmla="*/ 283 h 283"/>
                <a:gd name="T2" fmla="*/ 0 w 365"/>
                <a:gd name="T3" fmla="*/ 46 h 283"/>
                <a:gd name="T4" fmla="*/ 5 w 365"/>
                <a:gd name="T5" fmla="*/ 46 h 283"/>
                <a:gd name="T6" fmla="*/ 97 w 365"/>
                <a:gd name="T7" fmla="*/ 46 h 283"/>
                <a:gd name="T8" fmla="*/ 125 w 365"/>
                <a:gd name="T9" fmla="*/ 29 h 283"/>
                <a:gd name="T10" fmla="*/ 138 w 365"/>
                <a:gd name="T11" fmla="*/ 3 h 283"/>
                <a:gd name="T12" fmla="*/ 143 w 365"/>
                <a:gd name="T13" fmla="*/ 0 h 283"/>
                <a:gd name="T14" fmla="*/ 273 w 365"/>
                <a:gd name="T15" fmla="*/ 0 h 283"/>
                <a:gd name="T16" fmla="*/ 278 w 365"/>
                <a:gd name="T17" fmla="*/ 3 h 283"/>
                <a:gd name="T18" fmla="*/ 292 w 365"/>
                <a:gd name="T19" fmla="*/ 29 h 283"/>
                <a:gd name="T20" fmla="*/ 321 w 365"/>
                <a:gd name="T21" fmla="*/ 46 h 283"/>
                <a:gd name="T22" fmla="*/ 365 w 365"/>
                <a:gd name="T23" fmla="*/ 46 h 283"/>
                <a:gd name="T24" fmla="*/ 365 w 365"/>
                <a:gd name="T25" fmla="*/ 283 h 283"/>
                <a:gd name="T26" fmla="*/ 0 w 365"/>
                <a:gd name="T27" fmla="*/ 283 h 283"/>
                <a:gd name="T28" fmla="*/ 210 w 365"/>
                <a:gd name="T29" fmla="*/ 249 h 283"/>
                <a:gd name="T30" fmla="*/ 298 w 365"/>
                <a:gd name="T31" fmla="*/ 160 h 283"/>
                <a:gd name="T32" fmla="*/ 210 w 365"/>
                <a:gd name="T33" fmla="*/ 75 h 283"/>
                <a:gd name="T34" fmla="*/ 122 w 365"/>
                <a:gd name="T35" fmla="*/ 161 h 283"/>
                <a:gd name="T36" fmla="*/ 210 w 365"/>
                <a:gd name="T37" fmla="*/ 249 h 283"/>
                <a:gd name="T38" fmla="*/ 93 w 365"/>
                <a:gd name="T39" fmla="*/ 98 h 283"/>
                <a:gd name="T40" fmla="*/ 75 w 365"/>
                <a:gd name="T41" fmla="*/ 79 h 283"/>
                <a:gd name="T42" fmla="*/ 56 w 365"/>
                <a:gd name="T43" fmla="*/ 97 h 283"/>
                <a:gd name="T44" fmla="*/ 75 w 365"/>
                <a:gd name="T45" fmla="*/ 116 h 283"/>
                <a:gd name="T46" fmla="*/ 93 w 365"/>
                <a:gd name="T47" fmla="*/ 98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5" h="283">
                  <a:moveTo>
                    <a:pt x="0" y="283"/>
                  </a:moveTo>
                  <a:cubicBezTo>
                    <a:pt x="0" y="204"/>
                    <a:pt x="0" y="125"/>
                    <a:pt x="0" y="46"/>
                  </a:cubicBezTo>
                  <a:cubicBezTo>
                    <a:pt x="2" y="46"/>
                    <a:pt x="3" y="46"/>
                    <a:pt x="5" y="46"/>
                  </a:cubicBezTo>
                  <a:cubicBezTo>
                    <a:pt x="36" y="46"/>
                    <a:pt x="67" y="46"/>
                    <a:pt x="97" y="46"/>
                  </a:cubicBezTo>
                  <a:cubicBezTo>
                    <a:pt x="111" y="46"/>
                    <a:pt x="120" y="40"/>
                    <a:pt x="125" y="29"/>
                  </a:cubicBezTo>
                  <a:cubicBezTo>
                    <a:pt x="130" y="20"/>
                    <a:pt x="134" y="12"/>
                    <a:pt x="138" y="3"/>
                  </a:cubicBezTo>
                  <a:cubicBezTo>
                    <a:pt x="139" y="1"/>
                    <a:pt x="141" y="0"/>
                    <a:pt x="143" y="0"/>
                  </a:cubicBezTo>
                  <a:cubicBezTo>
                    <a:pt x="187" y="0"/>
                    <a:pt x="230" y="0"/>
                    <a:pt x="273" y="0"/>
                  </a:cubicBezTo>
                  <a:cubicBezTo>
                    <a:pt x="276" y="0"/>
                    <a:pt x="277" y="1"/>
                    <a:pt x="278" y="3"/>
                  </a:cubicBezTo>
                  <a:cubicBezTo>
                    <a:pt x="283" y="12"/>
                    <a:pt x="288" y="20"/>
                    <a:pt x="292" y="29"/>
                  </a:cubicBezTo>
                  <a:cubicBezTo>
                    <a:pt x="298" y="41"/>
                    <a:pt x="308" y="46"/>
                    <a:pt x="321" y="46"/>
                  </a:cubicBezTo>
                  <a:cubicBezTo>
                    <a:pt x="336" y="45"/>
                    <a:pt x="350" y="46"/>
                    <a:pt x="365" y="46"/>
                  </a:cubicBezTo>
                  <a:cubicBezTo>
                    <a:pt x="365" y="125"/>
                    <a:pt x="365" y="204"/>
                    <a:pt x="365" y="283"/>
                  </a:cubicBezTo>
                  <a:cubicBezTo>
                    <a:pt x="244" y="283"/>
                    <a:pt x="122" y="283"/>
                    <a:pt x="0" y="283"/>
                  </a:cubicBezTo>
                  <a:close/>
                  <a:moveTo>
                    <a:pt x="210" y="249"/>
                  </a:moveTo>
                  <a:cubicBezTo>
                    <a:pt x="259" y="248"/>
                    <a:pt x="298" y="208"/>
                    <a:pt x="298" y="160"/>
                  </a:cubicBezTo>
                  <a:cubicBezTo>
                    <a:pt x="297" y="112"/>
                    <a:pt x="258" y="74"/>
                    <a:pt x="210" y="75"/>
                  </a:cubicBezTo>
                  <a:cubicBezTo>
                    <a:pt x="160" y="75"/>
                    <a:pt x="121" y="113"/>
                    <a:pt x="122" y="161"/>
                  </a:cubicBezTo>
                  <a:cubicBezTo>
                    <a:pt x="122" y="210"/>
                    <a:pt x="162" y="249"/>
                    <a:pt x="210" y="249"/>
                  </a:cubicBezTo>
                  <a:close/>
                  <a:moveTo>
                    <a:pt x="93" y="98"/>
                  </a:moveTo>
                  <a:cubicBezTo>
                    <a:pt x="93" y="88"/>
                    <a:pt x="85" y="79"/>
                    <a:pt x="75" y="79"/>
                  </a:cubicBezTo>
                  <a:cubicBezTo>
                    <a:pt x="65" y="79"/>
                    <a:pt x="56" y="87"/>
                    <a:pt x="56" y="97"/>
                  </a:cubicBezTo>
                  <a:cubicBezTo>
                    <a:pt x="56" y="107"/>
                    <a:pt x="65" y="116"/>
                    <a:pt x="75" y="116"/>
                  </a:cubicBezTo>
                  <a:cubicBezTo>
                    <a:pt x="84" y="116"/>
                    <a:pt x="93" y="108"/>
                    <a:pt x="93" y="9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 dirty="0">
                <a:solidFill>
                  <a:schemeClr val="bg1"/>
                </a:solidFill>
              </a:endParaRPr>
            </a:p>
          </p:txBody>
        </p:sp>
        <p:sp>
          <p:nvSpPr>
            <p:cNvPr id="10" name="Freeform 13"/>
            <p:cNvSpPr>
              <a:spLocks/>
            </p:cNvSpPr>
            <p:nvPr/>
          </p:nvSpPr>
          <p:spPr bwMode="gray">
            <a:xfrm>
              <a:off x="11039909" y="1923624"/>
              <a:ext cx="91462" cy="37922"/>
            </a:xfrm>
            <a:custGeom>
              <a:avLst/>
              <a:gdLst>
                <a:gd name="T0" fmla="*/ 58 w 58"/>
                <a:gd name="T1" fmla="*/ 0 h 24"/>
                <a:gd name="T2" fmla="*/ 58 w 58"/>
                <a:gd name="T3" fmla="*/ 22 h 24"/>
                <a:gd name="T4" fmla="*/ 55 w 58"/>
                <a:gd name="T5" fmla="*/ 24 h 24"/>
                <a:gd name="T6" fmla="*/ 0 w 58"/>
                <a:gd name="T7" fmla="*/ 24 h 24"/>
                <a:gd name="T8" fmla="*/ 0 w 58"/>
                <a:gd name="T9" fmla="*/ 0 h 24"/>
                <a:gd name="T10" fmla="*/ 58 w 58"/>
                <a:gd name="T1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" h="24">
                  <a:moveTo>
                    <a:pt x="58" y="0"/>
                  </a:moveTo>
                  <a:cubicBezTo>
                    <a:pt x="58" y="8"/>
                    <a:pt x="58" y="15"/>
                    <a:pt x="58" y="22"/>
                  </a:cubicBezTo>
                  <a:cubicBezTo>
                    <a:pt x="58" y="22"/>
                    <a:pt x="56" y="24"/>
                    <a:pt x="55" y="24"/>
                  </a:cubicBezTo>
                  <a:cubicBezTo>
                    <a:pt x="37" y="24"/>
                    <a:pt x="19" y="24"/>
                    <a:pt x="0" y="24"/>
                  </a:cubicBezTo>
                  <a:cubicBezTo>
                    <a:pt x="0" y="16"/>
                    <a:pt x="0" y="8"/>
                    <a:pt x="0" y="0"/>
                  </a:cubicBezTo>
                  <a:cubicBezTo>
                    <a:pt x="19" y="0"/>
                    <a:pt x="38" y="0"/>
                    <a:pt x="58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 dirty="0">
                <a:solidFill>
                  <a:schemeClr val="bg1"/>
                </a:solidFill>
              </a:endParaRPr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gray">
            <a:xfrm>
              <a:off x="11258523" y="2093162"/>
              <a:ext cx="151691" cy="149460"/>
            </a:xfrm>
            <a:custGeom>
              <a:avLst/>
              <a:gdLst>
                <a:gd name="T0" fmla="*/ 95 w 95"/>
                <a:gd name="T1" fmla="*/ 48 h 95"/>
                <a:gd name="T2" fmla="*/ 47 w 95"/>
                <a:gd name="T3" fmla="*/ 95 h 95"/>
                <a:gd name="T4" fmla="*/ 0 w 95"/>
                <a:gd name="T5" fmla="*/ 48 h 95"/>
                <a:gd name="T6" fmla="*/ 48 w 95"/>
                <a:gd name="T7" fmla="*/ 0 h 95"/>
                <a:gd name="T8" fmla="*/ 95 w 95"/>
                <a:gd name="T9" fmla="*/ 48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95">
                  <a:moveTo>
                    <a:pt x="95" y="48"/>
                  </a:moveTo>
                  <a:cubicBezTo>
                    <a:pt x="95" y="74"/>
                    <a:pt x="73" y="95"/>
                    <a:pt x="47" y="95"/>
                  </a:cubicBezTo>
                  <a:cubicBezTo>
                    <a:pt x="22" y="95"/>
                    <a:pt x="0" y="73"/>
                    <a:pt x="0" y="48"/>
                  </a:cubicBezTo>
                  <a:cubicBezTo>
                    <a:pt x="0" y="21"/>
                    <a:pt x="22" y="0"/>
                    <a:pt x="48" y="0"/>
                  </a:cubicBezTo>
                  <a:cubicBezTo>
                    <a:pt x="74" y="0"/>
                    <a:pt x="95" y="22"/>
                    <a:pt x="95" y="4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 dirty="0">
                <a:solidFill>
                  <a:schemeClr val="bg1"/>
                </a:solidFill>
              </a:endParaRPr>
            </a:p>
          </p:txBody>
        </p:sp>
      </p:grp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"/>
          <p:cNvSpPr>
            <a:spLocks noGrp="1"/>
          </p:cNvSpPr>
          <p:nvPr>
            <p:ph type="pic" sz="quarter" idx="14"/>
          </p:nvPr>
        </p:nvSpPr>
        <p:spPr bwMode="gray">
          <a:xfrm>
            <a:off x="8122722" y="0"/>
            <a:ext cx="4069278" cy="6858000"/>
          </a:xfrm>
          <a:gradFill flip="none" rotWithShape="1">
            <a:gsLst>
              <a:gs pos="0">
                <a:srgbClr val="ADB2B6">
                  <a:alpha val="89804"/>
                </a:srgbClr>
              </a:gs>
              <a:gs pos="28000">
                <a:srgbClr val="6A7D9D">
                  <a:alpha val="90000"/>
                </a:srgbClr>
              </a:gs>
              <a:gs pos="41000">
                <a:srgbClr val="59709C">
                  <a:alpha val="90000"/>
                </a:srgbClr>
              </a:gs>
              <a:gs pos="100000">
                <a:srgbClr val="24334D"/>
              </a:gs>
              <a:gs pos="67000">
                <a:srgbClr val="2E466C">
                  <a:alpha val="9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lIns="180000" tIns="1080000" rIns="180000" bIns="144000" anchor="t" anchorCtr="1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Freihandform 10"/>
          <p:cNvSpPr/>
          <p:nvPr userDrawn="1"/>
        </p:nvSpPr>
        <p:spPr>
          <a:xfrm>
            <a:off x="-11018" y="11018"/>
            <a:ext cx="308512" cy="3899971"/>
          </a:xfrm>
          <a:custGeom>
            <a:avLst/>
            <a:gdLst>
              <a:gd name="connsiteX0" fmla="*/ 0 w 308472"/>
              <a:gd name="connsiteY0" fmla="*/ 0 h 3899971"/>
              <a:gd name="connsiteX1" fmla="*/ 308472 w 308472"/>
              <a:gd name="connsiteY1" fmla="*/ 1145754 h 3899971"/>
              <a:gd name="connsiteX2" fmla="*/ 11017 w 308472"/>
              <a:gd name="connsiteY2" fmla="*/ 3899971 h 3899971"/>
              <a:gd name="connsiteX3" fmla="*/ 0 w 308472"/>
              <a:gd name="connsiteY3" fmla="*/ 0 h 389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72" h="3899971">
                <a:moveTo>
                  <a:pt x="0" y="0"/>
                </a:moveTo>
                <a:lnTo>
                  <a:pt x="308472" y="1145754"/>
                </a:lnTo>
                <a:lnTo>
                  <a:pt x="11017" y="3899971"/>
                </a:lnTo>
                <a:cubicBezTo>
                  <a:pt x="7345" y="2592636"/>
                  <a:pt x="3672" y="1285301"/>
                  <a:pt x="0" y="0"/>
                </a:cubicBezTo>
                <a:close/>
              </a:path>
            </a:pathLst>
          </a:custGeom>
          <a:solidFill>
            <a:srgbClr val="00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540070" y="432000"/>
            <a:ext cx="7265746" cy="1080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Subline"/>
          <p:cNvSpPr>
            <a:spLocks noGrp="1"/>
          </p:cNvSpPr>
          <p:nvPr>
            <p:ph type="body" sz="quarter" idx="13" hasCustomPrompt="1"/>
          </p:nvPr>
        </p:nvSpPr>
        <p:spPr>
          <a:xfrm>
            <a:off x="540070" y="972000"/>
            <a:ext cx="7265746" cy="540000"/>
          </a:xfrm>
        </p:spPr>
        <p:txBody>
          <a:bodyPr/>
          <a:lstStyle>
            <a:lvl1pPr marL="0" indent="0">
              <a:buNone/>
              <a:defRPr baseline="0">
                <a:solidFill>
                  <a:srgbClr val="008BD2"/>
                </a:solidFill>
              </a:defRPr>
            </a:lvl1pPr>
          </a:lstStyle>
          <a:p>
            <a:pPr lvl="0"/>
            <a:r>
              <a:rPr lang="en-US" dirty="0"/>
              <a:t>Enter your subtitle here</a:t>
            </a:r>
          </a:p>
        </p:txBody>
      </p:sp>
      <p:sp>
        <p:nvSpPr>
          <p:cNvPr id="3" name="Content"/>
          <p:cNvSpPr>
            <a:spLocks noGrp="1"/>
          </p:cNvSpPr>
          <p:nvPr>
            <p:ph sz="half" idx="1"/>
          </p:nvPr>
        </p:nvSpPr>
        <p:spPr>
          <a:xfrm>
            <a:off x="540070" y="1512000"/>
            <a:ext cx="7265746" cy="493200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7" name="METRO ICON - camera"/>
          <p:cNvGrpSpPr>
            <a:grpSpLocks noChangeAspect="1"/>
          </p:cNvGrpSpPr>
          <p:nvPr userDrawn="1"/>
        </p:nvGrpSpPr>
        <p:grpSpPr bwMode="gray">
          <a:xfrm>
            <a:off x="9010842" y="2499987"/>
            <a:ext cx="1986119" cy="1542862"/>
            <a:chOff x="11001987" y="1912471"/>
            <a:chExt cx="579995" cy="450612"/>
          </a:xfrm>
          <a:solidFill>
            <a:schemeClr val="accent2"/>
          </a:solidFill>
        </p:grpSpPr>
        <p:sp>
          <p:nvSpPr>
            <p:cNvPr id="9" name="Freeform 13"/>
            <p:cNvSpPr>
              <a:spLocks noEditPoints="1"/>
            </p:cNvSpPr>
            <p:nvPr/>
          </p:nvSpPr>
          <p:spPr bwMode="gray">
            <a:xfrm>
              <a:off x="11001987" y="1912471"/>
              <a:ext cx="579995" cy="450612"/>
            </a:xfrm>
            <a:custGeom>
              <a:avLst/>
              <a:gdLst>
                <a:gd name="T0" fmla="*/ 0 w 365"/>
                <a:gd name="T1" fmla="*/ 283 h 283"/>
                <a:gd name="T2" fmla="*/ 0 w 365"/>
                <a:gd name="T3" fmla="*/ 46 h 283"/>
                <a:gd name="T4" fmla="*/ 5 w 365"/>
                <a:gd name="T5" fmla="*/ 46 h 283"/>
                <a:gd name="T6" fmla="*/ 97 w 365"/>
                <a:gd name="T7" fmla="*/ 46 h 283"/>
                <a:gd name="T8" fmla="*/ 125 w 365"/>
                <a:gd name="T9" fmla="*/ 29 h 283"/>
                <a:gd name="T10" fmla="*/ 138 w 365"/>
                <a:gd name="T11" fmla="*/ 3 h 283"/>
                <a:gd name="T12" fmla="*/ 143 w 365"/>
                <a:gd name="T13" fmla="*/ 0 h 283"/>
                <a:gd name="T14" fmla="*/ 273 w 365"/>
                <a:gd name="T15" fmla="*/ 0 h 283"/>
                <a:gd name="T16" fmla="*/ 278 w 365"/>
                <a:gd name="T17" fmla="*/ 3 h 283"/>
                <a:gd name="T18" fmla="*/ 292 w 365"/>
                <a:gd name="T19" fmla="*/ 29 h 283"/>
                <a:gd name="T20" fmla="*/ 321 w 365"/>
                <a:gd name="T21" fmla="*/ 46 h 283"/>
                <a:gd name="T22" fmla="*/ 365 w 365"/>
                <a:gd name="T23" fmla="*/ 46 h 283"/>
                <a:gd name="T24" fmla="*/ 365 w 365"/>
                <a:gd name="T25" fmla="*/ 283 h 283"/>
                <a:gd name="T26" fmla="*/ 0 w 365"/>
                <a:gd name="T27" fmla="*/ 283 h 283"/>
                <a:gd name="T28" fmla="*/ 210 w 365"/>
                <a:gd name="T29" fmla="*/ 249 h 283"/>
                <a:gd name="T30" fmla="*/ 298 w 365"/>
                <a:gd name="T31" fmla="*/ 160 h 283"/>
                <a:gd name="T32" fmla="*/ 210 w 365"/>
                <a:gd name="T33" fmla="*/ 75 h 283"/>
                <a:gd name="T34" fmla="*/ 122 w 365"/>
                <a:gd name="T35" fmla="*/ 161 h 283"/>
                <a:gd name="T36" fmla="*/ 210 w 365"/>
                <a:gd name="T37" fmla="*/ 249 h 283"/>
                <a:gd name="T38" fmla="*/ 93 w 365"/>
                <a:gd name="T39" fmla="*/ 98 h 283"/>
                <a:gd name="T40" fmla="*/ 75 w 365"/>
                <a:gd name="T41" fmla="*/ 79 h 283"/>
                <a:gd name="T42" fmla="*/ 56 w 365"/>
                <a:gd name="T43" fmla="*/ 97 h 283"/>
                <a:gd name="T44" fmla="*/ 75 w 365"/>
                <a:gd name="T45" fmla="*/ 116 h 283"/>
                <a:gd name="T46" fmla="*/ 93 w 365"/>
                <a:gd name="T47" fmla="*/ 98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5" h="283">
                  <a:moveTo>
                    <a:pt x="0" y="283"/>
                  </a:moveTo>
                  <a:cubicBezTo>
                    <a:pt x="0" y="204"/>
                    <a:pt x="0" y="125"/>
                    <a:pt x="0" y="46"/>
                  </a:cubicBezTo>
                  <a:cubicBezTo>
                    <a:pt x="2" y="46"/>
                    <a:pt x="3" y="46"/>
                    <a:pt x="5" y="46"/>
                  </a:cubicBezTo>
                  <a:cubicBezTo>
                    <a:pt x="36" y="46"/>
                    <a:pt x="67" y="46"/>
                    <a:pt x="97" y="46"/>
                  </a:cubicBezTo>
                  <a:cubicBezTo>
                    <a:pt x="111" y="46"/>
                    <a:pt x="120" y="40"/>
                    <a:pt x="125" y="29"/>
                  </a:cubicBezTo>
                  <a:cubicBezTo>
                    <a:pt x="130" y="20"/>
                    <a:pt x="134" y="12"/>
                    <a:pt x="138" y="3"/>
                  </a:cubicBezTo>
                  <a:cubicBezTo>
                    <a:pt x="139" y="1"/>
                    <a:pt x="141" y="0"/>
                    <a:pt x="143" y="0"/>
                  </a:cubicBezTo>
                  <a:cubicBezTo>
                    <a:pt x="187" y="0"/>
                    <a:pt x="230" y="0"/>
                    <a:pt x="273" y="0"/>
                  </a:cubicBezTo>
                  <a:cubicBezTo>
                    <a:pt x="276" y="0"/>
                    <a:pt x="277" y="1"/>
                    <a:pt x="278" y="3"/>
                  </a:cubicBezTo>
                  <a:cubicBezTo>
                    <a:pt x="283" y="12"/>
                    <a:pt x="288" y="20"/>
                    <a:pt x="292" y="29"/>
                  </a:cubicBezTo>
                  <a:cubicBezTo>
                    <a:pt x="298" y="41"/>
                    <a:pt x="308" y="46"/>
                    <a:pt x="321" y="46"/>
                  </a:cubicBezTo>
                  <a:cubicBezTo>
                    <a:pt x="336" y="45"/>
                    <a:pt x="350" y="46"/>
                    <a:pt x="365" y="46"/>
                  </a:cubicBezTo>
                  <a:cubicBezTo>
                    <a:pt x="365" y="125"/>
                    <a:pt x="365" y="204"/>
                    <a:pt x="365" y="283"/>
                  </a:cubicBezTo>
                  <a:cubicBezTo>
                    <a:pt x="244" y="283"/>
                    <a:pt x="122" y="283"/>
                    <a:pt x="0" y="283"/>
                  </a:cubicBezTo>
                  <a:close/>
                  <a:moveTo>
                    <a:pt x="210" y="249"/>
                  </a:moveTo>
                  <a:cubicBezTo>
                    <a:pt x="259" y="248"/>
                    <a:pt x="298" y="208"/>
                    <a:pt x="298" y="160"/>
                  </a:cubicBezTo>
                  <a:cubicBezTo>
                    <a:pt x="297" y="112"/>
                    <a:pt x="258" y="74"/>
                    <a:pt x="210" y="75"/>
                  </a:cubicBezTo>
                  <a:cubicBezTo>
                    <a:pt x="160" y="75"/>
                    <a:pt x="121" y="113"/>
                    <a:pt x="122" y="161"/>
                  </a:cubicBezTo>
                  <a:cubicBezTo>
                    <a:pt x="122" y="210"/>
                    <a:pt x="162" y="249"/>
                    <a:pt x="210" y="249"/>
                  </a:cubicBezTo>
                  <a:close/>
                  <a:moveTo>
                    <a:pt x="93" y="98"/>
                  </a:moveTo>
                  <a:cubicBezTo>
                    <a:pt x="93" y="88"/>
                    <a:pt x="85" y="79"/>
                    <a:pt x="75" y="79"/>
                  </a:cubicBezTo>
                  <a:cubicBezTo>
                    <a:pt x="65" y="79"/>
                    <a:pt x="56" y="87"/>
                    <a:pt x="56" y="97"/>
                  </a:cubicBezTo>
                  <a:cubicBezTo>
                    <a:pt x="56" y="107"/>
                    <a:pt x="65" y="116"/>
                    <a:pt x="75" y="116"/>
                  </a:cubicBezTo>
                  <a:cubicBezTo>
                    <a:pt x="84" y="116"/>
                    <a:pt x="93" y="108"/>
                    <a:pt x="93" y="9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 dirty="0">
                <a:solidFill>
                  <a:schemeClr val="bg1"/>
                </a:solidFill>
              </a:endParaRPr>
            </a:p>
          </p:txBody>
        </p:sp>
        <p:sp>
          <p:nvSpPr>
            <p:cNvPr id="10" name="Freeform 13"/>
            <p:cNvSpPr>
              <a:spLocks/>
            </p:cNvSpPr>
            <p:nvPr/>
          </p:nvSpPr>
          <p:spPr bwMode="gray">
            <a:xfrm>
              <a:off x="11039909" y="1923624"/>
              <a:ext cx="91462" cy="37922"/>
            </a:xfrm>
            <a:custGeom>
              <a:avLst/>
              <a:gdLst>
                <a:gd name="T0" fmla="*/ 58 w 58"/>
                <a:gd name="T1" fmla="*/ 0 h 24"/>
                <a:gd name="T2" fmla="*/ 58 w 58"/>
                <a:gd name="T3" fmla="*/ 22 h 24"/>
                <a:gd name="T4" fmla="*/ 55 w 58"/>
                <a:gd name="T5" fmla="*/ 24 h 24"/>
                <a:gd name="T6" fmla="*/ 0 w 58"/>
                <a:gd name="T7" fmla="*/ 24 h 24"/>
                <a:gd name="T8" fmla="*/ 0 w 58"/>
                <a:gd name="T9" fmla="*/ 0 h 24"/>
                <a:gd name="T10" fmla="*/ 58 w 58"/>
                <a:gd name="T1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" h="24">
                  <a:moveTo>
                    <a:pt x="58" y="0"/>
                  </a:moveTo>
                  <a:cubicBezTo>
                    <a:pt x="58" y="8"/>
                    <a:pt x="58" y="15"/>
                    <a:pt x="58" y="22"/>
                  </a:cubicBezTo>
                  <a:cubicBezTo>
                    <a:pt x="58" y="22"/>
                    <a:pt x="56" y="24"/>
                    <a:pt x="55" y="24"/>
                  </a:cubicBezTo>
                  <a:cubicBezTo>
                    <a:pt x="37" y="24"/>
                    <a:pt x="19" y="24"/>
                    <a:pt x="0" y="24"/>
                  </a:cubicBezTo>
                  <a:cubicBezTo>
                    <a:pt x="0" y="16"/>
                    <a:pt x="0" y="8"/>
                    <a:pt x="0" y="0"/>
                  </a:cubicBezTo>
                  <a:cubicBezTo>
                    <a:pt x="19" y="0"/>
                    <a:pt x="38" y="0"/>
                    <a:pt x="58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 dirty="0">
                <a:solidFill>
                  <a:schemeClr val="bg1"/>
                </a:solidFill>
              </a:endParaRPr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gray">
            <a:xfrm>
              <a:off x="11258523" y="2093162"/>
              <a:ext cx="151691" cy="149460"/>
            </a:xfrm>
            <a:custGeom>
              <a:avLst/>
              <a:gdLst>
                <a:gd name="T0" fmla="*/ 95 w 95"/>
                <a:gd name="T1" fmla="*/ 48 h 95"/>
                <a:gd name="T2" fmla="*/ 47 w 95"/>
                <a:gd name="T3" fmla="*/ 95 h 95"/>
                <a:gd name="T4" fmla="*/ 0 w 95"/>
                <a:gd name="T5" fmla="*/ 48 h 95"/>
                <a:gd name="T6" fmla="*/ 48 w 95"/>
                <a:gd name="T7" fmla="*/ 0 h 95"/>
                <a:gd name="T8" fmla="*/ 95 w 95"/>
                <a:gd name="T9" fmla="*/ 48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95">
                  <a:moveTo>
                    <a:pt x="95" y="48"/>
                  </a:moveTo>
                  <a:cubicBezTo>
                    <a:pt x="95" y="74"/>
                    <a:pt x="73" y="95"/>
                    <a:pt x="47" y="95"/>
                  </a:cubicBezTo>
                  <a:cubicBezTo>
                    <a:pt x="22" y="95"/>
                    <a:pt x="0" y="73"/>
                    <a:pt x="0" y="48"/>
                  </a:cubicBezTo>
                  <a:cubicBezTo>
                    <a:pt x="0" y="21"/>
                    <a:pt x="22" y="0"/>
                    <a:pt x="48" y="0"/>
                  </a:cubicBezTo>
                  <a:cubicBezTo>
                    <a:pt x="74" y="0"/>
                    <a:pt x="95" y="22"/>
                    <a:pt x="95" y="4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201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lef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ierung 10"/>
          <p:cNvGrpSpPr/>
          <p:nvPr userDrawn="1"/>
        </p:nvGrpSpPr>
        <p:grpSpPr>
          <a:xfrm>
            <a:off x="5666693" y="0"/>
            <a:ext cx="6552853" cy="6858000"/>
            <a:chOff x="5665955" y="0"/>
            <a:chExt cx="6552000" cy="6858000"/>
          </a:xfrm>
        </p:grpSpPr>
        <p:sp>
          <p:nvSpPr>
            <p:cNvPr id="13" name="Rechteck 3"/>
            <p:cNvSpPr/>
            <p:nvPr userDrawn="1"/>
          </p:nvSpPr>
          <p:spPr>
            <a:xfrm>
              <a:off x="5665955" y="0"/>
              <a:ext cx="6552000" cy="6858000"/>
            </a:xfrm>
            <a:custGeom>
              <a:avLst/>
              <a:gdLst>
                <a:gd name="connsiteX0" fmla="*/ 0 w 6593551"/>
                <a:gd name="connsiteY0" fmla="*/ 0 h 6858000"/>
                <a:gd name="connsiteX1" fmla="*/ 6593551 w 6593551"/>
                <a:gd name="connsiteY1" fmla="*/ 0 h 6858000"/>
                <a:gd name="connsiteX2" fmla="*/ 6593551 w 6593551"/>
                <a:gd name="connsiteY2" fmla="*/ 6858000 h 6858000"/>
                <a:gd name="connsiteX3" fmla="*/ 0 w 6593551"/>
                <a:gd name="connsiteY3" fmla="*/ 6858000 h 6858000"/>
                <a:gd name="connsiteX4" fmla="*/ 0 w 6593551"/>
                <a:gd name="connsiteY4" fmla="*/ 0 h 6858000"/>
                <a:gd name="connsiteX0" fmla="*/ 11 w 6593562"/>
                <a:gd name="connsiteY0" fmla="*/ 0 h 6858000"/>
                <a:gd name="connsiteX1" fmla="*/ 6593562 w 6593562"/>
                <a:gd name="connsiteY1" fmla="*/ 0 h 6858000"/>
                <a:gd name="connsiteX2" fmla="*/ 6593562 w 6593562"/>
                <a:gd name="connsiteY2" fmla="*/ 6858000 h 6858000"/>
                <a:gd name="connsiteX3" fmla="*/ 11 w 6593562"/>
                <a:gd name="connsiteY3" fmla="*/ 6858000 h 6858000"/>
                <a:gd name="connsiteX4" fmla="*/ 777062 w 6593562"/>
                <a:gd name="connsiteY4" fmla="*/ 1625600 h 6858000"/>
                <a:gd name="connsiteX5" fmla="*/ 11 w 6593562"/>
                <a:gd name="connsiteY5" fmla="*/ 0 h 6858000"/>
                <a:gd name="connsiteX0" fmla="*/ 11 w 6593562"/>
                <a:gd name="connsiteY0" fmla="*/ 0 h 6858000"/>
                <a:gd name="connsiteX1" fmla="*/ 6593562 w 6593562"/>
                <a:gd name="connsiteY1" fmla="*/ 0 h 6858000"/>
                <a:gd name="connsiteX2" fmla="*/ 6593562 w 6593562"/>
                <a:gd name="connsiteY2" fmla="*/ 6858000 h 6858000"/>
                <a:gd name="connsiteX3" fmla="*/ 11 w 6593562"/>
                <a:gd name="connsiteY3" fmla="*/ 6858000 h 6858000"/>
                <a:gd name="connsiteX4" fmla="*/ 777062 w 6593562"/>
                <a:gd name="connsiteY4" fmla="*/ 1625600 h 6858000"/>
                <a:gd name="connsiteX5" fmla="*/ 11 w 6593562"/>
                <a:gd name="connsiteY5" fmla="*/ 0 h 6858000"/>
                <a:gd name="connsiteX0" fmla="*/ 11 w 6593562"/>
                <a:gd name="connsiteY0" fmla="*/ 0 h 6858000"/>
                <a:gd name="connsiteX1" fmla="*/ 6593562 w 6593562"/>
                <a:gd name="connsiteY1" fmla="*/ 0 h 6858000"/>
                <a:gd name="connsiteX2" fmla="*/ 6593562 w 6593562"/>
                <a:gd name="connsiteY2" fmla="*/ 6858000 h 6858000"/>
                <a:gd name="connsiteX3" fmla="*/ 11 w 6593562"/>
                <a:gd name="connsiteY3" fmla="*/ 6858000 h 6858000"/>
                <a:gd name="connsiteX4" fmla="*/ 777062 w 6593562"/>
                <a:gd name="connsiteY4" fmla="*/ 1625600 h 6858000"/>
                <a:gd name="connsiteX5" fmla="*/ 11 w 6593562"/>
                <a:gd name="connsiteY5" fmla="*/ 0 h 6858000"/>
                <a:gd name="connsiteX0" fmla="*/ 220144 w 6593562"/>
                <a:gd name="connsiteY0" fmla="*/ 8467 h 6858000"/>
                <a:gd name="connsiteX1" fmla="*/ 6593562 w 6593562"/>
                <a:gd name="connsiteY1" fmla="*/ 0 h 6858000"/>
                <a:gd name="connsiteX2" fmla="*/ 6593562 w 6593562"/>
                <a:gd name="connsiteY2" fmla="*/ 6858000 h 6858000"/>
                <a:gd name="connsiteX3" fmla="*/ 11 w 6593562"/>
                <a:gd name="connsiteY3" fmla="*/ 6858000 h 6858000"/>
                <a:gd name="connsiteX4" fmla="*/ 777062 w 6593562"/>
                <a:gd name="connsiteY4" fmla="*/ 1625600 h 6858000"/>
                <a:gd name="connsiteX5" fmla="*/ 220144 w 6593562"/>
                <a:gd name="connsiteY5" fmla="*/ 8467 h 6858000"/>
                <a:gd name="connsiteX0" fmla="*/ 220144 w 6593562"/>
                <a:gd name="connsiteY0" fmla="*/ 8467 h 6858000"/>
                <a:gd name="connsiteX1" fmla="*/ 6593562 w 6593562"/>
                <a:gd name="connsiteY1" fmla="*/ 0 h 6858000"/>
                <a:gd name="connsiteX2" fmla="*/ 6593562 w 6593562"/>
                <a:gd name="connsiteY2" fmla="*/ 6858000 h 6858000"/>
                <a:gd name="connsiteX3" fmla="*/ 11 w 6593562"/>
                <a:gd name="connsiteY3" fmla="*/ 6858000 h 6858000"/>
                <a:gd name="connsiteX4" fmla="*/ 777062 w 6593562"/>
                <a:gd name="connsiteY4" fmla="*/ 1625600 h 6858000"/>
                <a:gd name="connsiteX5" fmla="*/ 220144 w 6593562"/>
                <a:gd name="connsiteY5" fmla="*/ 8467 h 6858000"/>
                <a:gd name="connsiteX0" fmla="*/ 220261 w 6593679"/>
                <a:gd name="connsiteY0" fmla="*/ 8467 h 6858000"/>
                <a:gd name="connsiteX1" fmla="*/ 6593679 w 6593679"/>
                <a:gd name="connsiteY1" fmla="*/ 0 h 6858000"/>
                <a:gd name="connsiteX2" fmla="*/ 6593679 w 6593679"/>
                <a:gd name="connsiteY2" fmla="*/ 6858000 h 6858000"/>
                <a:gd name="connsiteX3" fmla="*/ 128 w 6593679"/>
                <a:gd name="connsiteY3" fmla="*/ 6858000 h 6858000"/>
                <a:gd name="connsiteX4" fmla="*/ 777179 w 6593679"/>
                <a:gd name="connsiteY4" fmla="*/ 1625600 h 6858000"/>
                <a:gd name="connsiteX5" fmla="*/ 220261 w 6593679"/>
                <a:gd name="connsiteY5" fmla="*/ 846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93679" h="6858000">
                  <a:moveTo>
                    <a:pt x="220261" y="8467"/>
                  </a:moveTo>
                  <a:lnTo>
                    <a:pt x="6593679" y="0"/>
                  </a:lnTo>
                  <a:lnTo>
                    <a:pt x="6593679" y="6858000"/>
                  </a:lnTo>
                  <a:lnTo>
                    <a:pt x="128" y="6858000"/>
                  </a:lnTo>
                  <a:cubicBezTo>
                    <a:pt x="-11788" y="6858000"/>
                    <a:pt x="806029" y="1634067"/>
                    <a:pt x="777179" y="1625600"/>
                  </a:cubicBezTo>
                  <a:cubicBezTo>
                    <a:pt x="772162" y="1667933"/>
                    <a:pt x="233745" y="16934"/>
                    <a:pt x="220261" y="8467"/>
                  </a:cubicBez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en-GB" sz="1800" dirty="0" err="1"/>
            </a:p>
          </p:txBody>
        </p:sp>
        <p:grpSp>
          <p:nvGrpSpPr>
            <p:cNvPr id="14" name="METRO ICON - camera"/>
            <p:cNvGrpSpPr>
              <a:grpSpLocks noChangeAspect="1"/>
            </p:cNvGrpSpPr>
            <p:nvPr userDrawn="1"/>
          </p:nvGrpSpPr>
          <p:grpSpPr bwMode="gray">
            <a:xfrm>
              <a:off x="8216749" y="2443910"/>
              <a:ext cx="1985860" cy="1542862"/>
              <a:chOff x="11001987" y="1912471"/>
              <a:chExt cx="579995" cy="450612"/>
            </a:xfrm>
            <a:solidFill>
              <a:schemeClr val="bg1">
                <a:alpha val="44000"/>
              </a:schemeClr>
            </a:solidFill>
          </p:grpSpPr>
          <p:sp>
            <p:nvSpPr>
              <p:cNvPr id="15" name="Freeform 13"/>
              <p:cNvSpPr>
                <a:spLocks noEditPoints="1"/>
              </p:cNvSpPr>
              <p:nvPr/>
            </p:nvSpPr>
            <p:spPr bwMode="gray">
              <a:xfrm>
                <a:off x="11001987" y="1912471"/>
                <a:ext cx="579995" cy="450612"/>
              </a:xfrm>
              <a:custGeom>
                <a:avLst/>
                <a:gdLst>
                  <a:gd name="T0" fmla="*/ 0 w 365"/>
                  <a:gd name="T1" fmla="*/ 283 h 283"/>
                  <a:gd name="T2" fmla="*/ 0 w 365"/>
                  <a:gd name="T3" fmla="*/ 46 h 283"/>
                  <a:gd name="T4" fmla="*/ 5 w 365"/>
                  <a:gd name="T5" fmla="*/ 46 h 283"/>
                  <a:gd name="T6" fmla="*/ 97 w 365"/>
                  <a:gd name="T7" fmla="*/ 46 h 283"/>
                  <a:gd name="T8" fmla="*/ 125 w 365"/>
                  <a:gd name="T9" fmla="*/ 29 h 283"/>
                  <a:gd name="T10" fmla="*/ 138 w 365"/>
                  <a:gd name="T11" fmla="*/ 3 h 283"/>
                  <a:gd name="T12" fmla="*/ 143 w 365"/>
                  <a:gd name="T13" fmla="*/ 0 h 283"/>
                  <a:gd name="T14" fmla="*/ 273 w 365"/>
                  <a:gd name="T15" fmla="*/ 0 h 283"/>
                  <a:gd name="T16" fmla="*/ 278 w 365"/>
                  <a:gd name="T17" fmla="*/ 3 h 283"/>
                  <a:gd name="T18" fmla="*/ 292 w 365"/>
                  <a:gd name="T19" fmla="*/ 29 h 283"/>
                  <a:gd name="T20" fmla="*/ 321 w 365"/>
                  <a:gd name="T21" fmla="*/ 46 h 283"/>
                  <a:gd name="T22" fmla="*/ 365 w 365"/>
                  <a:gd name="T23" fmla="*/ 46 h 283"/>
                  <a:gd name="T24" fmla="*/ 365 w 365"/>
                  <a:gd name="T25" fmla="*/ 283 h 283"/>
                  <a:gd name="T26" fmla="*/ 0 w 365"/>
                  <a:gd name="T27" fmla="*/ 283 h 283"/>
                  <a:gd name="T28" fmla="*/ 210 w 365"/>
                  <a:gd name="T29" fmla="*/ 249 h 283"/>
                  <a:gd name="T30" fmla="*/ 298 w 365"/>
                  <a:gd name="T31" fmla="*/ 160 h 283"/>
                  <a:gd name="T32" fmla="*/ 210 w 365"/>
                  <a:gd name="T33" fmla="*/ 75 h 283"/>
                  <a:gd name="T34" fmla="*/ 122 w 365"/>
                  <a:gd name="T35" fmla="*/ 161 h 283"/>
                  <a:gd name="T36" fmla="*/ 210 w 365"/>
                  <a:gd name="T37" fmla="*/ 249 h 283"/>
                  <a:gd name="T38" fmla="*/ 93 w 365"/>
                  <a:gd name="T39" fmla="*/ 98 h 283"/>
                  <a:gd name="T40" fmla="*/ 75 w 365"/>
                  <a:gd name="T41" fmla="*/ 79 h 283"/>
                  <a:gd name="T42" fmla="*/ 56 w 365"/>
                  <a:gd name="T43" fmla="*/ 97 h 283"/>
                  <a:gd name="T44" fmla="*/ 75 w 365"/>
                  <a:gd name="T45" fmla="*/ 116 h 283"/>
                  <a:gd name="T46" fmla="*/ 93 w 365"/>
                  <a:gd name="T47" fmla="*/ 98 h 2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65" h="283">
                    <a:moveTo>
                      <a:pt x="0" y="283"/>
                    </a:moveTo>
                    <a:cubicBezTo>
                      <a:pt x="0" y="204"/>
                      <a:pt x="0" y="125"/>
                      <a:pt x="0" y="46"/>
                    </a:cubicBezTo>
                    <a:cubicBezTo>
                      <a:pt x="2" y="46"/>
                      <a:pt x="3" y="46"/>
                      <a:pt x="5" y="46"/>
                    </a:cubicBezTo>
                    <a:cubicBezTo>
                      <a:pt x="36" y="46"/>
                      <a:pt x="67" y="46"/>
                      <a:pt x="97" y="46"/>
                    </a:cubicBezTo>
                    <a:cubicBezTo>
                      <a:pt x="111" y="46"/>
                      <a:pt x="120" y="40"/>
                      <a:pt x="125" y="29"/>
                    </a:cubicBezTo>
                    <a:cubicBezTo>
                      <a:pt x="130" y="20"/>
                      <a:pt x="134" y="12"/>
                      <a:pt x="138" y="3"/>
                    </a:cubicBezTo>
                    <a:cubicBezTo>
                      <a:pt x="139" y="1"/>
                      <a:pt x="141" y="0"/>
                      <a:pt x="143" y="0"/>
                    </a:cubicBezTo>
                    <a:cubicBezTo>
                      <a:pt x="187" y="0"/>
                      <a:pt x="230" y="0"/>
                      <a:pt x="273" y="0"/>
                    </a:cubicBezTo>
                    <a:cubicBezTo>
                      <a:pt x="276" y="0"/>
                      <a:pt x="277" y="1"/>
                      <a:pt x="278" y="3"/>
                    </a:cubicBezTo>
                    <a:cubicBezTo>
                      <a:pt x="283" y="12"/>
                      <a:pt x="288" y="20"/>
                      <a:pt x="292" y="29"/>
                    </a:cubicBezTo>
                    <a:cubicBezTo>
                      <a:pt x="298" y="41"/>
                      <a:pt x="308" y="46"/>
                      <a:pt x="321" y="46"/>
                    </a:cubicBezTo>
                    <a:cubicBezTo>
                      <a:pt x="336" y="45"/>
                      <a:pt x="350" y="46"/>
                      <a:pt x="365" y="46"/>
                    </a:cubicBezTo>
                    <a:cubicBezTo>
                      <a:pt x="365" y="125"/>
                      <a:pt x="365" y="204"/>
                      <a:pt x="365" y="283"/>
                    </a:cubicBezTo>
                    <a:cubicBezTo>
                      <a:pt x="244" y="283"/>
                      <a:pt x="122" y="283"/>
                      <a:pt x="0" y="283"/>
                    </a:cubicBezTo>
                    <a:close/>
                    <a:moveTo>
                      <a:pt x="210" y="249"/>
                    </a:moveTo>
                    <a:cubicBezTo>
                      <a:pt x="259" y="248"/>
                      <a:pt x="298" y="208"/>
                      <a:pt x="298" y="160"/>
                    </a:cubicBezTo>
                    <a:cubicBezTo>
                      <a:pt x="297" y="112"/>
                      <a:pt x="258" y="74"/>
                      <a:pt x="210" y="75"/>
                    </a:cubicBezTo>
                    <a:cubicBezTo>
                      <a:pt x="160" y="75"/>
                      <a:pt x="121" y="113"/>
                      <a:pt x="122" y="161"/>
                    </a:cubicBezTo>
                    <a:cubicBezTo>
                      <a:pt x="122" y="210"/>
                      <a:pt x="162" y="249"/>
                      <a:pt x="210" y="249"/>
                    </a:cubicBezTo>
                    <a:close/>
                    <a:moveTo>
                      <a:pt x="93" y="98"/>
                    </a:moveTo>
                    <a:cubicBezTo>
                      <a:pt x="93" y="88"/>
                      <a:pt x="85" y="79"/>
                      <a:pt x="75" y="79"/>
                    </a:cubicBezTo>
                    <a:cubicBezTo>
                      <a:pt x="65" y="79"/>
                      <a:pt x="56" y="87"/>
                      <a:pt x="56" y="97"/>
                    </a:cubicBezTo>
                    <a:cubicBezTo>
                      <a:pt x="56" y="107"/>
                      <a:pt x="65" y="116"/>
                      <a:pt x="75" y="116"/>
                    </a:cubicBezTo>
                    <a:cubicBezTo>
                      <a:pt x="84" y="116"/>
                      <a:pt x="93" y="108"/>
                      <a:pt x="93" y="9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Freeform 13"/>
              <p:cNvSpPr>
                <a:spLocks/>
              </p:cNvSpPr>
              <p:nvPr/>
            </p:nvSpPr>
            <p:spPr bwMode="gray">
              <a:xfrm>
                <a:off x="11039909" y="1923624"/>
                <a:ext cx="91462" cy="37922"/>
              </a:xfrm>
              <a:custGeom>
                <a:avLst/>
                <a:gdLst>
                  <a:gd name="T0" fmla="*/ 58 w 58"/>
                  <a:gd name="T1" fmla="*/ 0 h 24"/>
                  <a:gd name="T2" fmla="*/ 58 w 58"/>
                  <a:gd name="T3" fmla="*/ 22 h 24"/>
                  <a:gd name="T4" fmla="*/ 55 w 58"/>
                  <a:gd name="T5" fmla="*/ 24 h 24"/>
                  <a:gd name="T6" fmla="*/ 0 w 58"/>
                  <a:gd name="T7" fmla="*/ 24 h 24"/>
                  <a:gd name="T8" fmla="*/ 0 w 58"/>
                  <a:gd name="T9" fmla="*/ 0 h 24"/>
                  <a:gd name="T10" fmla="*/ 58 w 58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8" h="24">
                    <a:moveTo>
                      <a:pt x="58" y="0"/>
                    </a:moveTo>
                    <a:cubicBezTo>
                      <a:pt x="58" y="8"/>
                      <a:pt x="58" y="15"/>
                      <a:pt x="58" y="22"/>
                    </a:cubicBezTo>
                    <a:cubicBezTo>
                      <a:pt x="58" y="22"/>
                      <a:pt x="56" y="24"/>
                      <a:pt x="55" y="24"/>
                    </a:cubicBezTo>
                    <a:cubicBezTo>
                      <a:pt x="37" y="24"/>
                      <a:pt x="19" y="24"/>
                      <a:pt x="0" y="24"/>
                    </a:cubicBezTo>
                    <a:cubicBezTo>
                      <a:pt x="0" y="16"/>
                      <a:pt x="0" y="8"/>
                      <a:pt x="0" y="0"/>
                    </a:cubicBezTo>
                    <a:cubicBezTo>
                      <a:pt x="19" y="0"/>
                      <a:pt x="38" y="0"/>
                      <a:pt x="58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Freeform 13"/>
              <p:cNvSpPr>
                <a:spLocks/>
              </p:cNvSpPr>
              <p:nvPr/>
            </p:nvSpPr>
            <p:spPr bwMode="gray">
              <a:xfrm>
                <a:off x="11258523" y="2093162"/>
                <a:ext cx="151691" cy="149460"/>
              </a:xfrm>
              <a:custGeom>
                <a:avLst/>
                <a:gdLst>
                  <a:gd name="T0" fmla="*/ 95 w 95"/>
                  <a:gd name="T1" fmla="*/ 48 h 95"/>
                  <a:gd name="T2" fmla="*/ 47 w 95"/>
                  <a:gd name="T3" fmla="*/ 95 h 95"/>
                  <a:gd name="T4" fmla="*/ 0 w 95"/>
                  <a:gd name="T5" fmla="*/ 48 h 95"/>
                  <a:gd name="T6" fmla="*/ 48 w 95"/>
                  <a:gd name="T7" fmla="*/ 0 h 95"/>
                  <a:gd name="T8" fmla="*/ 95 w 95"/>
                  <a:gd name="T9" fmla="*/ 48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" h="95">
                    <a:moveTo>
                      <a:pt x="95" y="48"/>
                    </a:moveTo>
                    <a:cubicBezTo>
                      <a:pt x="95" y="74"/>
                      <a:pt x="73" y="95"/>
                      <a:pt x="47" y="95"/>
                    </a:cubicBezTo>
                    <a:cubicBezTo>
                      <a:pt x="22" y="95"/>
                      <a:pt x="0" y="73"/>
                      <a:pt x="0" y="48"/>
                    </a:cubicBezTo>
                    <a:cubicBezTo>
                      <a:pt x="0" y="21"/>
                      <a:pt x="22" y="0"/>
                      <a:pt x="48" y="0"/>
                    </a:cubicBezTo>
                    <a:cubicBezTo>
                      <a:pt x="74" y="0"/>
                      <a:pt x="95" y="22"/>
                      <a:pt x="95" y="4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8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18" name="Bildplatzhalter 4"/>
          <p:cNvSpPr>
            <a:spLocks noGrp="1"/>
          </p:cNvSpPr>
          <p:nvPr>
            <p:ph type="pic" sz="quarter" idx="11"/>
          </p:nvPr>
        </p:nvSpPr>
        <p:spPr bwMode="gray">
          <a:xfrm>
            <a:off x="5624482" y="1"/>
            <a:ext cx="6594409" cy="6857829"/>
          </a:xfrm>
          <a:custGeom>
            <a:avLst/>
            <a:gdLst>
              <a:gd name="connsiteX0" fmla="*/ 7 w 6986588"/>
              <a:gd name="connsiteY0" fmla="*/ 2619516 h 6858000"/>
              <a:gd name="connsiteX1" fmla="*/ 3493294 w 6986588"/>
              <a:gd name="connsiteY1" fmla="*/ 0 h 6858000"/>
              <a:gd name="connsiteX2" fmla="*/ 6986581 w 6986588"/>
              <a:gd name="connsiteY2" fmla="*/ 2619516 h 6858000"/>
              <a:gd name="connsiteX3" fmla="*/ 5652264 w 6986588"/>
              <a:gd name="connsiteY3" fmla="*/ 6857983 h 6858000"/>
              <a:gd name="connsiteX4" fmla="*/ 1334324 w 6986588"/>
              <a:gd name="connsiteY4" fmla="*/ 6857983 h 6858000"/>
              <a:gd name="connsiteX5" fmla="*/ 7 w 6986588"/>
              <a:gd name="connsiteY5" fmla="*/ 2619516 h 6858000"/>
              <a:gd name="connsiteX0" fmla="*/ 0 w 6986574"/>
              <a:gd name="connsiteY0" fmla="*/ 2619516 h 6857983"/>
              <a:gd name="connsiteX1" fmla="*/ 669405 w 6986574"/>
              <a:gd name="connsiteY1" fmla="*/ 0 h 6857983"/>
              <a:gd name="connsiteX2" fmla="*/ 6986574 w 6986574"/>
              <a:gd name="connsiteY2" fmla="*/ 2619516 h 6857983"/>
              <a:gd name="connsiteX3" fmla="*/ 5652257 w 6986574"/>
              <a:gd name="connsiteY3" fmla="*/ 6857983 h 6857983"/>
              <a:gd name="connsiteX4" fmla="*/ 1334317 w 6986574"/>
              <a:gd name="connsiteY4" fmla="*/ 6857983 h 6857983"/>
              <a:gd name="connsiteX5" fmla="*/ 0 w 6986574"/>
              <a:gd name="connsiteY5" fmla="*/ 2619516 h 6857983"/>
              <a:gd name="connsiteX0" fmla="*/ 0 w 7013468"/>
              <a:gd name="connsiteY0" fmla="*/ 2622177 h 6860644"/>
              <a:gd name="connsiteX1" fmla="*/ 669405 w 7013468"/>
              <a:gd name="connsiteY1" fmla="*/ 2661 h 6860644"/>
              <a:gd name="connsiteX2" fmla="*/ 7013468 w 7013468"/>
              <a:gd name="connsiteY2" fmla="*/ 0 h 6860644"/>
              <a:gd name="connsiteX3" fmla="*/ 5652257 w 7013468"/>
              <a:gd name="connsiteY3" fmla="*/ 6860644 h 6860644"/>
              <a:gd name="connsiteX4" fmla="*/ 1334317 w 7013468"/>
              <a:gd name="connsiteY4" fmla="*/ 6860644 h 6860644"/>
              <a:gd name="connsiteX5" fmla="*/ 0 w 7013468"/>
              <a:gd name="connsiteY5" fmla="*/ 2622177 h 6860644"/>
              <a:gd name="connsiteX0" fmla="*/ 0 w 7013468"/>
              <a:gd name="connsiteY0" fmla="*/ 2622177 h 6860644"/>
              <a:gd name="connsiteX1" fmla="*/ 669405 w 7013468"/>
              <a:gd name="connsiteY1" fmla="*/ 2661 h 6860644"/>
              <a:gd name="connsiteX2" fmla="*/ 7013468 w 7013468"/>
              <a:gd name="connsiteY2" fmla="*/ 0 h 6860644"/>
              <a:gd name="connsiteX3" fmla="*/ 7010410 w 7013468"/>
              <a:gd name="connsiteY3" fmla="*/ 6847197 h 6860644"/>
              <a:gd name="connsiteX4" fmla="*/ 1334317 w 7013468"/>
              <a:gd name="connsiteY4" fmla="*/ 6860644 h 6860644"/>
              <a:gd name="connsiteX5" fmla="*/ 0 w 7013468"/>
              <a:gd name="connsiteY5" fmla="*/ 2622177 h 6860644"/>
              <a:gd name="connsiteX0" fmla="*/ 0 w 7013468"/>
              <a:gd name="connsiteY0" fmla="*/ 2622177 h 6847197"/>
              <a:gd name="connsiteX1" fmla="*/ 669405 w 7013468"/>
              <a:gd name="connsiteY1" fmla="*/ 2661 h 6847197"/>
              <a:gd name="connsiteX2" fmla="*/ 7013468 w 7013468"/>
              <a:gd name="connsiteY2" fmla="*/ 0 h 6847197"/>
              <a:gd name="connsiteX3" fmla="*/ 7010410 w 7013468"/>
              <a:gd name="connsiteY3" fmla="*/ 6847197 h 6847197"/>
              <a:gd name="connsiteX4" fmla="*/ 419917 w 7013468"/>
              <a:gd name="connsiteY4" fmla="*/ 6847197 h 6847197"/>
              <a:gd name="connsiteX5" fmla="*/ 0 w 7013468"/>
              <a:gd name="connsiteY5" fmla="*/ 2622177 h 6847197"/>
              <a:gd name="connsiteX0" fmla="*/ 749977 w 6593551"/>
              <a:gd name="connsiteY0" fmla="*/ 2622177 h 6847197"/>
              <a:gd name="connsiteX1" fmla="*/ 249488 w 6593551"/>
              <a:gd name="connsiteY1" fmla="*/ 2661 h 6847197"/>
              <a:gd name="connsiteX2" fmla="*/ 6593551 w 6593551"/>
              <a:gd name="connsiteY2" fmla="*/ 0 h 6847197"/>
              <a:gd name="connsiteX3" fmla="*/ 6590493 w 6593551"/>
              <a:gd name="connsiteY3" fmla="*/ 6847197 h 6847197"/>
              <a:gd name="connsiteX4" fmla="*/ 0 w 6593551"/>
              <a:gd name="connsiteY4" fmla="*/ 6847197 h 6847197"/>
              <a:gd name="connsiteX5" fmla="*/ 749977 w 6593551"/>
              <a:gd name="connsiteY5" fmla="*/ 2622177 h 6847197"/>
              <a:gd name="connsiteX0" fmla="*/ 1018918 w 6593551"/>
              <a:gd name="connsiteY0" fmla="*/ 1936377 h 6847197"/>
              <a:gd name="connsiteX1" fmla="*/ 249488 w 6593551"/>
              <a:gd name="connsiteY1" fmla="*/ 2661 h 6847197"/>
              <a:gd name="connsiteX2" fmla="*/ 6593551 w 6593551"/>
              <a:gd name="connsiteY2" fmla="*/ 0 h 6847197"/>
              <a:gd name="connsiteX3" fmla="*/ 6590493 w 6593551"/>
              <a:gd name="connsiteY3" fmla="*/ 6847197 h 6847197"/>
              <a:gd name="connsiteX4" fmla="*/ 0 w 6593551"/>
              <a:gd name="connsiteY4" fmla="*/ 6847197 h 6847197"/>
              <a:gd name="connsiteX5" fmla="*/ 1018918 w 6593551"/>
              <a:gd name="connsiteY5" fmla="*/ 1936377 h 6847197"/>
              <a:gd name="connsiteX0" fmla="*/ 790318 w 6593551"/>
              <a:gd name="connsiteY0" fmla="*/ 1653989 h 6847197"/>
              <a:gd name="connsiteX1" fmla="*/ 249488 w 6593551"/>
              <a:gd name="connsiteY1" fmla="*/ 2661 h 6847197"/>
              <a:gd name="connsiteX2" fmla="*/ 6593551 w 6593551"/>
              <a:gd name="connsiteY2" fmla="*/ 0 h 6847197"/>
              <a:gd name="connsiteX3" fmla="*/ 6590493 w 6593551"/>
              <a:gd name="connsiteY3" fmla="*/ 6847197 h 6847197"/>
              <a:gd name="connsiteX4" fmla="*/ 0 w 6593551"/>
              <a:gd name="connsiteY4" fmla="*/ 6847197 h 6847197"/>
              <a:gd name="connsiteX5" fmla="*/ 790318 w 6593551"/>
              <a:gd name="connsiteY5" fmla="*/ 1653989 h 6847197"/>
              <a:gd name="connsiteX0" fmla="*/ 790318 w 6593551"/>
              <a:gd name="connsiteY0" fmla="*/ 1653989 h 6857829"/>
              <a:gd name="connsiteX1" fmla="*/ 249488 w 6593551"/>
              <a:gd name="connsiteY1" fmla="*/ 2661 h 6857829"/>
              <a:gd name="connsiteX2" fmla="*/ 6593551 w 6593551"/>
              <a:gd name="connsiteY2" fmla="*/ 0 h 6857829"/>
              <a:gd name="connsiteX3" fmla="*/ 6585177 w 6593551"/>
              <a:gd name="connsiteY3" fmla="*/ 6857829 h 6857829"/>
              <a:gd name="connsiteX4" fmla="*/ 0 w 6593551"/>
              <a:gd name="connsiteY4" fmla="*/ 6847197 h 6857829"/>
              <a:gd name="connsiteX5" fmla="*/ 790318 w 6593551"/>
              <a:gd name="connsiteY5" fmla="*/ 1653989 h 6857829"/>
              <a:gd name="connsiteX0" fmla="*/ 790318 w 6593551"/>
              <a:gd name="connsiteY0" fmla="*/ 1653989 h 6857829"/>
              <a:gd name="connsiteX1" fmla="*/ 249488 w 6593551"/>
              <a:gd name="connsiteY1" fmla="*/ 2661 h 6857829"/>
              <a:gd name="connsiteX2" fmla="*/ 6593551 w 6593551"/>
              <a:gd name="connsiteY2" fmla="*/ 0 h 6857829"/>
              <a:gd name="connsiteX3" fmla="*/ 6585177 w 6593551"/>
              <a:gd name="connsiteY3" fmla="*/ 6857829 h 6857829"/>
              <a:gd name="connsiteX4" fmla="*/ 0 w 6593551"/>
              <a:gd name="connsiteY4" fmla="*/ 6852842 h 6857829"/>
              <a:gd name="connsiteX5" fmla="*/ 790318 w 6593551"/>
              <a:gd name="connsiteY5" fmla="*/ 1653989 h 6857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93551" h="6857829">
                <a:moveTo>
                  <a:pt x="790318" y="1653989"/>
                </a:moveTo>
                <a:lnTo>
                  <a:pt x="249488" y="2661"/>
                </a:lnTo>
                <a:lnTo>
                  <a:pt x="6593551" y="0"/>
                </a:lnTo>
                <a:cubicBezTo>
                  <a:pt x="6592532" y="2282399"/>
                  <a:pt x="6586196" y="4575430"/>
                  <a:pt x="6585177" y="6857829"/>
                </a:cubicBezTo>
                <a:lnTo>
                  <a:pt x="0" y="6852842"/>
                </a:lnTo>
                <a:lnTo>
                  <a:pt x="790318" y="1653989"/>
                </a:lnTo>
                <a:close/>
              </a:path>
            </a:pathLst>
          </a:custGeom>
          <a:noFill/>
          <a:ln>
            <a:noFill/>
          </a:ln>
        </p:spPr>
        <p:txBody>
          <a:bodyPr lIns="720000" tIns="1080000" rIns="720000" anchor="t" anchorCtr="1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2" name="Freihandform 11"/>
          <p:cNvSpPr/>
          <p:nvPr userDrawn="1"/>
        </p:nvSpPr>
        <p:spPr>
          <a:xfrm>
            <a:off x="-11018" y="11018"/>
            <a:ext cx="308512" cy="3899971"/>
          </a:xfrm>
          <a:custGeom>
            <a:avLst/>
            <a:gdLst>
              <a:gd name="connsiteX0" fmla="*/ 0 w 308472"/>
              <a:gd name="connsiteY0" fmla="*/ 0 h 3899971"/>
              <a:gd name="connsiteX1" fmla="*/ 308472 w 308472"/>
              <a:gd name="connsiteY1" fmla="*/ 1145754 h 3899971"/>
              <a:gd name="connsiteX2" fmla="*/ 11017 w 308472"/>
              <a:gd name="connsiteY2" fmla="*/ 3899971 h 3899971"/>
              <a:gd name="connsiteX3" fmla="*/ 0 w 308472"/>
              <a:gd name="connsiteY3" fmla="*/ 0 h 389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72" h="3899971">
                <a:moveTo>
                  <a:pt x="0" y="0"/>
                </a:moveTo>
                <a:lnTo>
                  <a:pt x="308472" y="1145754"/>
                </a:lnTo>
                <a:lnTo>
                  <a:pt x="11017" y="3899971"/>
                </a:lnTo>
                <a:cubicBezTo>
                  <a:pt x="7345" y="2592636"/>
                  <a:pt x="3672" y="1285301"/>
                  <a:pt x="0" y="0"/>
                </a:cubicBezTo>
                <a:close/>
              </a:path>
            </a:pathLst>
          </a:custGeom>
          <a:solidFill>
            <a:srgbClr val="00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540070" y="432000"/>
            <a:ext cx="5451608" cy="1080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Subline"/>
          <p:cNvSpPr>
            <a:spLocks noGrp="1"/>
          </p:cNvSpPr>
          <p:nvPr>
            <p:ph type="body" sz="quarter" idx="13" hasCustomPrompt="1"/>
          </p:nvPr>
        </p:nvSpPr>
        <p:spPr>
          <a:xfrm>
            <a:off x="540070" y="972000"/>
            <a:ext cx="5451608" cy="540000"/>
          </a:xfrm>
        </p:spPr>
        <p:txBody>
          <a:bodyPr/>
          <a:lstStyle>
            <a:lvl1pPr marL="0" indent="0">
              <a:buNone/>
              <a:defRPr baseline="0">
                <a:solidFill>
                  <a:srgbClr val="008BD2"/>
                </a:solidFill>
              </a:defRPr>
            </a:lvl1pPr>
          </a:lstStyle>
          <a:p>
            <a:pPr lvl="0"/>
            <a:r>
              <a:rPr lang="en-US" dirty="0"/>
              <a:t>Enter your subtitle here</a:t>
            </a:r>
          </a:p>
        </p:txBody>
      </p:sp>
      <p:sp>
        <p:nvSpPr>
          <p:cNvPr id="19" name="Textplatzhalter 3"/>
          <p:cNvSpPr>
            <a:spLocks noGrp="1"/>
          </p:cNvSpPr>
          <p:nvPr>
            <p:ph type="body" sz="quarter" idx="15"/>
          </p:nvPr>
        </p:nvSpPr>
        <p:spPr>
          <a:xfrm>
            <a:off x="539821" y="1752600"/>
            <a:ext cx="5451857" cy="47879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buSzPct val="25000"/>
              <a:buFont typeface="Arial" charset="0"/>
              <a:buChar char="•"/>
              <a:defRPr sz="1800" b="1">
                <a:solidFill>
                  <a:schemeClr val="tx1">
                    <a:lumMod val="85000"/>
                    <a:lumOff val="1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0" indent="0">
              <a:lnSpc>
                <a:spcPct val="100000"/>
              </a:lnSpc>
              <a:spcAft>
                <a:spcPts val="3000"/>
              </a:spcAft>
              <a:buClr>
                <a:schemeClr val="bg1"/>
              </a:buClr>
              <a:buSzPct val="25000"/>
              <a:buFont typeface="Arial" charset="0"/>
              <a:buChar char="•"/>
              <a:defRPr sz="1800">
                <a:solidFill>
                  <a:schemeClr val="bg1">
                    <a:lumMod val="50000"/>
                  </a:schemeClr>
                </a:solidFill>
              </a:defRPr>
            </a:lvl2pPr>
            <a:lvl3pPr marL="270027">
              <a:defRPr sz="1800">
                <a:solidFill>
                  <a:schemeClr val="bg1">
                    <a:lumMod val="50000"/>
                  </a:schemeClr>
                </a:solidFill>
              </a:defRPr>
            </a:lvl3pPr>
            <a:lvl4pPr marL="576058">
              <a:defRPr sz="1800">
                <a:solidFill>
                  <a:schemeClr val="bg1">
                    <a:lumMod val="50000"/>
                  </a:schemeClr>
                </a:solidFill>
              </a:defRPr>
            </a:lvl4pPr>
            <a:lvl5pPr marL="972097">
              <a:defRPr sz="18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Image with Headlin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ctrTitle" hasCustomPrompt="1"/>
          </p:nvPr>
        </p:nvSpPr>
        <p:spPr bwMode="gray">
          <a:xfrm>
            <a:off x="1055343" y="0"/>
            <a:ext cx="10081312" cy="3744000"/>
          </a:xfrm>
        </p:spPr>
        <p:txBody>
          <a:bodyPr anchor="b"/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1000"/>
              </a:spcAft>
              <a:defRPr sz="5600" b="0">
                <a:solidFill>
                  <a:srgbClr val="FFFFFF"/>
                </a:solidFill>
                <a:latin typeface="+mn-lt"/>
                <a:ea typeface="Arial Narrow" charset="0"/>
                <a:cs typeface="Arial Narrow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Freihandform 8"/>
          <p:cNvSpPr/>
          <p:nvPr userDrawn="1"/>
        </p:nvSpPr>
        <p:spPr>
          <a:xfrm>
            <a:off x="-11018" y="11018"/>
            <a:ext cx="308512" cy="3899971"/>
          </a:xfrm>
          <a:custGeom>
            <a:avLst/>
            <a:gdLst>
              <a:gd name="connsiteX0" fmla="*/ 0 w 308472"/>
              <a:gd name="connsiteY0" fmla="*/ 0 h 3899971"/>
              <a:gd name="connsiteX1" fmla="*/ 308472 w 308472"/>
              <a:gd name="connsiteY1" fmla="*/ 1145754 h 3899971"/>
              <a:gd name="connsiteX2" fmla="*/ 11017 w 308472"/>
              <a:gd name="connsiteY2" fmla="*/ 3899971 h 3899971"/>
              <a:gd name="connsiteX3" fmla="*/ 0 w 308472"/>
              <a:gd name="connsiteY3" fmla="*/ 0 h 389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72" h="3899971">
                <a:moveTo>
                  <a:pt x="0" y="0"/>
                </a:moveTo>
                <a:lnTo>
                  <a:pt x="308472" y="1145754"/>
                </a:lnTo>
                <a:lnTo>
                  <a:pt x="11017" y="3899971"/>
                </a:lnTo>
                <a:cubicBezTo>
                  <a:pt x="7345" y="2592636"/>
                  <a:pt x="3672" y="1285301"/>
                  <a:pt x="0" y="0"/>
                </a:cubicBezTo>
                <a:close/>
              </a:path>
            </a:pathLst>
          </a:custGeom>
          <a:solidFill>
            <a:srgbClr val="00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0" name="Dreieck 9"/>
          <p:cNvSpPr/>
          <p:nvPr userDrawn="1"/>
        </p:nvSpPr>
        <p:spPr>
          <a:xfrm>
            <a:off x="11853574" y="4396154"/>
            <a:ext cx="340012" cy="2461846"/>
          </a:xfrm>
          <a:prstGeom prst="triangle">
            <a:avLst>
              <a:gd name="adj" fmla="val 100000"/>
            </a:avLst>
          </a:prstGeom>
          <a:solidFill>
            <a:srgbClr val="00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s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 16" descr="logo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915" y="1"/>
            <a:ext cx="606266" cy="772455"/>
          </a:xfrm>
          <a:prstGeom prst="rect">
            <a:avLst/>
          </a:prstGeom>
          <a:effectLst>
            <a:outerShdw blurRad="50800" dir="5400000" algn="t" rotWithShape="0">
              <a:prstClr val="black">
                <a:alpha val="30000"/>
              </a:prstClr>
            </a:outerShdw>
          </a:effectLst>
        </p:spPr>
      </p:pic>
      <p:sp>
        <p:nvSpPr>
          <p:cNvPr id="15" name="Freihandform 14"/>
          <p:cNvSpPr/>
          <p:nvPr userDrawn="1"/>
        </p:nvSpPr>
        <p:spPr>
          <a:xfrm>
            <a:off x="-11018" y="11018"/>
            <a:ext cx="308512" cy="3899971"/>
          </a:xfrm>
          <a:custGeom>
            <a:avLst/>
            <a:gdLst>
              <a:gd name="connsiteX0" fmla="*/ 0 w 308472"/>
              <a:gd name="connsiteY0" fmla="*/ 0 h 3899971"/>
              <a:gd name="connsiteX1" fmla="*/ 308472 w 308472"/>
              <a:gd name="connsiteY1" fmla="*/ 1145754 h 3899971"/>
              <a:gd name="connsiteX2" fmla="*/ 11017 w 308472"/>
              <a:gd name="connsiteY2" fmla="*/ 3899971 h 3899971"/>
              <a:gd name="connsiteX3" fmla="*/ 0 w 308472"/>
              <a:gd name="connsiteY3" fmla="*/ 0 h 389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72" h="3899971">
                <a:moveTo>
                  <a:pt x="0" y="0"/>
                </a:moveTo>
                <a:lnTo>
                  <a:pt x="308472" y="1145754"/>
                </a:lnTo>
                <a:lnTo>
                  <a:pt x="11017" y="3899971"/>
                </a:lnTo>
                <a:cubicBezTo>
                  <a:pt x="7345" y="2592636"/>
                  <a:pt x="3672" y="1285301"/>
                  <a:pt x="0" y="0"/>
                </a:cubicBezTo>
                <a:close/>
              </a:path>
            </a:pathLst>
          </a:custGeom>
          <a:solidFill>
            <a:srgbClr val="00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540070" y="432000"/>
            <a:ext cx="11111046" cy="1080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Subline"/>
          <p:cNvSpPr>
            <a:spLocks noGrp="1"/>
          </p:cNvSpPr>
          <p:nvPr>
            <p:ph type="body" sz="quarter" idx="13" hasCustomPrompt="1"/>
          </p:nvPr>
        </p:nvSpPr>
        <p:spPr>
          <a:xfrm>
            <a:off x="540070" y="972000"/>
            <a:ext cx="11111046" cy="540000"/>
          </a:xfrm>
        </p:spPr>
        <p:txBody>
          <a:bodyPr/>
          <a:lstStyle>
            <a:lvl1pPr marL="0" indent="0">
              <a:buNone/>
              <a:defRPr baseline="0">
                <a:solidFill>
                  <a:srgbClr val="008BD2"/>
                </a:solidFill>
              </a:defRPr>
            </a:lvl1pPr>
          </a:lstStyle>
          <a:p>
            <a:pPr lvl="0"/>
            <a:r>
              <a:rPr lang="en-US" dirty="0"/>
              <a:t>Enter your subtitle here</a:t>
            </a:r>
          </a:p>
        </p:txBody>
      </p:sp>
      <p:sp>
        <p:nvSpPr>
          <p:cNvPr id="11" name="Picture 1"/>
          <p:cNvSpPr>
            <a:spLocks noGrp="1"/>
          </p:cNvSpPr>
          <p:nvPr>
            <p:ph type="pic" sz="quarter" idx="15"/>
          </p:nvPr>
        </p:nvSpPr>
        <p:spPr bwMode="gray">
          <a:xfrm>
            <a:off x="540070" y="1512000"/>
            <a:ext cx="2106274" cy="1332000"/>
          </a:xfrm>
          <a:solidFill>
            <a:schemeClr val="bg1">
              <a:lumMod val="85000"/>
            </a:schemeClr>
          </a:solidFill>
        </p:spPr>
        <p:txBody>
          <a:bodyPr lIns="144000" tIns="144000" rIns="144000" bIns="144000"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92" name="Picture 2"/>
          <p:cNvSpPr>
            <a:spLocks noGrp="1"/>
          </p:cNvSpPr>
          <p:nvPr>
            <p:ph type="pic" sz="quarter" idx="20"/>
          </p:nvPr>
        </p:nvSpPr>
        <p:spPr bwMode="gray">
          <a:xfrm>
            <a:off x="2791263" y="1512000"/>
            <a:ext cx="2106274" cy="1332000"/>
          </a:xfrm>
          <a:solidFill>
            <a:schemeClr val="bg1">
              <a:lumMod val="85000"/>
            </a:schemeClr>
          </a:solidFill>
        </p:spPr>
        <p:txBody>
          <a:bodyPr lIns="144000" tIns="144000" rIns="144000" bIns="144000"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94" name="Picture 3"/>
          <p:cNvSpPr>
            <a:spLocks noGrp="1"/>
          </p:cNvSpPr>
          <p:nvPr>
            <p:ph type="pic" sz="quarter" idx="22"/>
          </p:nvPr>
        </p:nvSpPr>
        <p:spPr bwMode="gray">
          <a:xfrm>
            <a:off x="5042456" y="1512000"/>
            <a:ext cx="2106274" cy="1332000"/>
          </a:xfrm>
          <a:solidFill>
            <a:schemeClr val="bg1">
              <a:lumMod val="85000"/>
            </a:schemeClr>
          </a:solidFill>
        </p:spPr>
        <p:txBody>
          <a:bodyPr lIns="144000" tIns="144000" rIns="144000" bIns="144000"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96" name="Picture 4"/>
          <p:cNvSpPr>
            <a:spLocks noGrp="1"/>
          </p:cNvSpPr>
          <p:nvPr>
            <p:ph type="pic" sz="quarter" idx="24"/>
          </p:nvPr>
        </p:nvSpPr>
        <p:spPr bwMode="gray">
          <a:xfrm>
            <a:off x="7293649" y="1512000"/>
            <a:ext cx="2106274" cy="1332000"/>
          </a:xfrm>
          <a:solidFill>
            <a:schemeClr val="bg1">
              <a:lumMod val="85000"/>
            </a:schemeClr>
          </a:solidFill>
        </p:spPr>
        <p:txBody>
          <a:bodyPr lIns="144000" tIns="144000" rIns="144000" bIns="144000"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98" name="Picture 5"/>
          <p:cNvSpPr>
            <a:spLocks noGrp="1"/>
          </p:cNvSpPr>
          <p:nvPr>
            <p:ph type="pic" sz="quarter" idx="26"/>
          </p:nvPr>
        </p:nvSpPr>
        <p:spPr bwMode="gray">
          <a:xfrm>
            <a:off x="9544843" y="1512000"/>
            <a:ext cx="2106274" cy="1332000"/>
          </a:xfrm>
          <a:solidFill>
            <a:schemeClr val="bg1">
              <a:lumMod val="85000"/>
            </a:schemeClr>
          </a:solidFill>
        </p:spPr>
        <p:txBody>
          <a:bodyPr lIns="144000" tIns="144000" rIns="144000" bIns="144000"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45" name="Content 1"/>
          <p:cNvSpPr>
            <a:spLocks noGrp="1"/>
          </p:cNvSpPr>
          <p:nvPr>
            <p:ph sz="half" idx="19" hasCustomPrompt="1"/>
          </p:nvPr>
        </p:nvSpPr>
        <p:spPr>
          <a:xfrm>
            <a:off x="540070" y="2991599"/>
            <a:ext cx="2106274" cy="3290959"/>
          </a:xfrm>
        </p:spPr>
        <p:txBody>
          <a:bodyPr/>
          <a:lstStyle>
            <a:lvl1pPr marL="0" indent="0">
              <a:buFont typeface="Arial" charset="0"/>
              <a:buNone/>
              <a:defRPr sz="1600"/>
            </a:lvl1pPr>
            <a:lvl2pPr marL="450045" indent="0">
              <a:buFont typeface="Arial" charset="0"/>
              <a:buNone/>
              <a:defRPr sz="1400"/>
            </a:lvl2pPr>
            <a:lvl3pPr marL="810081" indent="0">
              <a:buFont typeface="Arial" charset="0"/>
              <a:buNone/>
              <a:defRPr sz="1200"/>
            </a:lvl3pPr>
            <a:lvl4pPr marL="1170117" indent="0">
              <a:buFont typeface="Arial" charset="0"/>
              <a:buNone/>
              <a:defRPr sz="11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3" name="Content 2"/>
          <p:cNvSpPr>
            <a:spLocks noGrp="1"/>
          </p:cNvSpPr>
          <p:nvPr>
            <p:ph sz="half" idx="21" hasCustomPrompt="1"/>
          </p:nvPr>
        </p:nvSpPr>
        <p:spPr>
          <a:xfrm>
            <a:off x="2791263" y="2991599"/>
            <a:ext cx="2106274" cy="3290959"/>
          </a:xfrm>
        </p:spPr>
        <p:txBody>
          <a:bodyPr/>
          <a:lstStyle>
            <a:lvl1pPr marL="0" indent="0">
              <a:buFont typeface="Arial" charset="0"/>
              <a:buNone/>
              <a:defRPr sz="1600"/>
            </a:lvl1pPr>
            <a:lvl2pPr marL="450045" indent="0">
              <a:buFont typeface="Arial" charset="0"/>
              <a:buNone/>
              <a:defRPr sz="1400"/>
            </a:lvl2pPr>
            <a:lvl3pPr marL="810081" indent="0">
              <a:buFont typeface="Arial" charset="0"/>
              <a:buNone/>
              <a:defRPr sz="1200"/>
            </a:lvl3pPr>
            <a:lvl4pPr marL="1170117" indent="0">
              <a:buFont typeface="Arial" charset="0"/>
              <a:buNone/>
              <a:defRPr sz="11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5" name="Content 3"/>
          <p:cNvSpPr>
            <a:spLocks noGrp="1"/>
          </p:cNvSpPr>
          <p:nvPr>
            <p:ph sz="half" idx="23" hasCustomPrompt="1"/>
          </p:nvPr>
        </p:nvSpPr>
        <p:spPr>
          <a:xfrm>
            <a:off x="5042456" y="2991599"/>
            <a:ext cx="2106274" cy="3290959"/>
          </a:xfrm>
        </p:spPr>
        <p:txBody>
          <a:bodyPr/>
          <a:lstStyle>
            <a:lvl1pPr marL="0" indent="0">
              <a:buFont typeface="Arial" charset="0"/>
              <a:buNone/>
              <a:defRPr sz="1600"/>
            </a:lvl1pPr>
            <a:lvl2pPr marL="450045" indent="0">
              <a:buFont typeface="Arial" charset="0"/>
              <a:buNone/>
              <a:defRPr sz="1400"/>
            </a:lvl2pPr>
            <a:lvl3pPr marL="810081" indent="0">
              <a:buFont typeface="Arial" charset="0"/>
              <a:buNone/>
              <a:defRPr sz="1200"/>
            </a:lvl3pPr>
            <a:lvl4pPr marL="1170117" indent="0">
              <a:buFont typeface="Arial" charset="0"/>
              <a:buNone/>
              <a:defRPr sz="11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7" name="Content 4"/>
          <p:cNvSpPr>
            <a:spLocks noGrp="1"/>
          </p:cNvSpPr>
          <p:nvPr>
            <p:ph sz="half" idx="25" hasCustomPrompt="1"/>
          </p:nvPr>
        </p:nvSpPr>
        <p:spPr>
          <a:xfrm>
            <a:off x="7293649" y="2991599"/>
            <a:ext cx="2106274" cy="3290959"/>
          </a:xfrm>
        </p:spPr>
        <p:txBody>
          <a:bodyPr/>
          <a:lstStyle>
            <a:lvl1pPr marL="0" indent="0">
              <a:buFont typeface="Arial" charset="0"/>
              <a:buNone/>
              <a:defRPr sz="1600"/>
            </a:lvl1pPr>
            <a:lvl2pPr marL="450045" indent="0">
              <a:buFont typeface="Arial" charset="0"/>
              <a:buNone/>
              <a:defRPr sz="1400"/>
            </a:lvl2pPr>
            <a:lvl3pPr marL="810081" indent="0">
              <a:buFont typeface="Arial" charset="0"/>
              <a:buNone/>
              <a:defRPr sz="1200"/>
            </a:lvl3pPr>
            <a:lvl4pPr marL="1170117" indent="0">
              <a:buFont typeface="Arial" charset="0"/>
              <a:buNone/>
              <a:defRPr sz="11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9" name="Content 5"/>
          <p:cNvSpPr>
            <a:spLocks noGrp="1"/>
          </p:cNvSpPr>
          <p:nvPr>
            <p:ph sz="half" idx="27" hasCustomPrompt="1"/>
          </p:nvPr>
        </p:nvSpPr>
        <p:spPr>
          <a:xfrm>
            <a:off x="9544843" y="2991599"/>
            <a:ext cx="2106274" cy="3290959"/>
          </a:xfrm>
        </p:spPr>
        <p:txBody>
          <a:bodyPr/>
          <a:lstStyle>
            <a:lvl1pPr marL="0" indent="0">
              <a:buFont typeface="Arial" charset="0"/>
              <a:buNone/>
              <a:defRPr sz="1600"/>
            </a:lvl1pPr>
            <a:lvl2pPr marL="450045" indent="0">
              <a:buFont typeface="Arial" charset="0"/>
              <a:buNone/>
              <a:defRPr sz="1400"/>
            </a:lvl2pPr>
            <a:lvl3pPr marL="810081" indent="0">
              <a:buFont typeface="Arial" charset="0"/>
              <a:buNone/>
              <a:defRPr sz="1200"/>
            </a:lvl3pPr>
            <a:lvl4pPr marL="1170117" indent="0">
              <a:buFont typeface="Arial" charset="0"/>
              <a:buNone/>
              <a:defRPr sz="11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Dreieck 15"/>
          <p:cNvSpPr/>
          <p:nvPr userDrawn="1"/>
        </p:nvSpPr>
        <p:spPr>
          <a:xfrm>
            <a:off x="11853574" y="4396154"/>
            <a:ext cx="340012" cy="2461846"/>
          </a:xfrm>
          <a:prstGeom prst="triangle">
            <a:avLst>
              <a:gd name="adj" fmla="val 100000"/>
            </a:avLst>
          </a:prstGeom>
          <a:solidFill>
            <a:srgbClr val="00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3962311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s with larg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 16" descr="logo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915" y="1"/>
            <a:ext cx="606266" cy="772455"/>
          </a:xfrm>
          <a:prstGeom prst="rect">
            <a:avLst/>
          </a:prstGeom>
          <a:effectLst>
            <a:outerShdw blurRad="50800" dir="5400000" algn="t" rotWithShape="0">
              <a:prstClr val="black">
                <a:alpha val="30000"/>
              </a:prstClr>
            </a:outerShdw>
          </a:effectLst>
        </p:spPr>
      </p:pic>
      <p:sp>
        <p:nvSpPr>
          <p:cNvPr id="15" name="Freihandform 14"/>
          <p:cNvSpPr/>
          <p:nvPr userDrawn="1"/>
        </p:nvSpPr>
        <p:spPr>
          <a:xfrm>
            <a:off x="-11018" y="11018"/>
            <a:ext cx="308512" cy="3899971"/>
          </a:xfrm>
          <a:custGeom>
            <a:avLst/>
            <a:gdLst>
              <a:gd name="connsiteX0" fmla="*/ 0 w 308472"/>
              <a:gd name="connsiteY0" fmla="*/ 0 h 3899971"/>
              <a:gd name="connsiteX1" fmla="*/ 308472 w 308472"/>
              <a:gd name="connsiteY1" fmla="*/ 1145754 h 3899971"/>
              <a:gd name="connsiteX2" fmla="*/ 11017 w 308472"/>
              <a:gd name="connsiteY2" fmla="*/ 3899971 h 3899971"/>
              <a:gd name="connsiteX3" fmla="*/ 0 w 308472"/>
              <a:gd name="connsiteY3" fmla="*/ 0 h 389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72" h="3899971">
                <a:moveTo>
                  <a:pt x="0" y="0"/>
                </a:moveTo>
                <a:lnTo>
                  <a:pt x="308472" y="1145754"/>
                </a:lnTo>
                <a:lnTo>
                  <a:pt x="11017" y="3899971"/>
                </a:lnTo>
                <a:cubicBezTo>
                  <a:pt x="7345" y="2592636"/>
                  <a:pt x="3672" y="1285301"/>
                  <a:pt x="0" y="0"/>
                </a:cubicBezTo>
                <a:close/>
              </a:path>
            </a:pathLst>
          </a:custGeom>
          <a:solidFill>
            <a:srgbClr val="00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540070" y="432000"/>
            <a:ext cx="11111046" cy="1080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Subline"/>
          <p:cNvSpPr>
            <a:spLocks noGrp="1"/>
          </p:cNvSpPr>
          <p:nvPr>
            <p:ph type="body" sz="quarter" idx="13" hasCustomPrompt="1"/>
          </p:nvPr>
        </p:nvSpPr>
        <p:spPr>
          <a:xfrm>
            <a:off x="540070" y="972000"/>
            <a:ext cx="11111046" cy="540000"/>
          </a:xfrm>
        </p:spPr>
        <p:txBody>
          <a:bodyPr/>
          <a:lstStyle>
            <a:lvl1pPr marL="0" indent="0">
              <a:buNone/>
              <a:defRPr baseline="0">
                <a:solidFill>
                  <a:srgbClr val="008BD2"/>
                </a:solidFill>
              </a:defRPr>
            </a:lvl1pPr>
          </a:lstStyle>
          <a:p>
            <a:pPr lvl="0"/>
            <a:r>
              <a:rPr lang="en-US" dirty="0"/>
              <a:t>Enter your subtitle here</a:t>
            </a:r>
          </a:p>
        </p:txBody>
      </p:sp>
      <p:sp>
        <p:nvSpPr>
          <p:cNvPr id="11" name="Picture 1"/>
          <p:cNvSpPr>
            <a:spLocks noGrp="1"/>
          </p:cNvSpPr>
          <p:nvPr>
            <p:ph type="pic" sz="quarter" idx="15"/>
          </p:nvPr>
        </p:nvSpPr>
        <p:spPr bwMode="gray">
          <a:xfrm>
            <a:off x="540070" y="1512000"/>
            <a:ext cx="2106274" cy="2818800"/>
          </a:xfrm>
          <a:gradFill flip="none" rotWithShape="1">
            <a:gsLst>
              <a:gs pos="0">
                <a:srgbClr val="ADB2B6">
                  <a:alpha val="89804"/>
                </a:srgbClr>
              </a:gs>
              <a:gs pos="35000">
                <a:srgbClr val="6A7D9D">
                  <a:alpha val="90000"/>
                </a:srgbClr>
              </a:gs>
              <a:gs pos="48000">
                <a:srgbClr val="59709C">
                  <a:alpha val="90000"/>
                </a:srgbClr>
              </a:gs>
              <a:gs pos="100000">
                <a:srgbClr val="24334D"/>
              </a:gs>
              <a:gs pos="71000">
                <a:srgbClr val="2E466C">
                  <a:alpha val="9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vert="horz" lIns="180000" tIns="360000" rIns="180000" bIns="144000" rtlCol="0" anchor="t" anchorCtr="1">
            <a:noAutofit/>
          </a:bodyPr>
          <a:lstStyle>
            <a:lvl1pPr>
              <a:defRPr lang="en-US" sz="1200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92" name="Picture 2"/>
          <p:cNvSpPr>
            <a:spLocks noGrp="1"/>
          </p:cNvSpPr>
          <p:nvPr>
            <p:ph type="pic" sz="quarter" idx="20"/>
          </p:nvPr>
        </p:nvSpPr>
        <p:spPr bwMode="gray">
          <a:xfrm>
            <a:off x="2791263" y="1512000"/>
            <a:ext cx="2106274" cy="2818800"/>
          </a:xfrm>
          <a:gradFill flip="none" rotWithShape="1">
            <a:gsLst>
              <a:gs pos="0">
                <a:srgbClr val="ADB2B6">
                  <a:alpha val="89804"/>
                </a:srgbClr>
              </a:gs>
              <a:gs pos="35000">
                <a:srgbClr val="6A7D9D">
                  <a:alpha val="90000"/>
                </a:srgbClr>
              </a:gs>
              <a:gs pos="48000">
                <a:srgbClr val="59709C">
                  <a:alpha val="90000"/>
                </a:srgbClr>
              </a:gs>
              <a:gs pos="100000">
                <a:srgbClr val="24334D"/>
              </a:gs>
              <a:gs pos="71000">
                <a:srgbClr val="2E466C">
                  <a:alpha val="9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vert="horz" lIns="180000" tIns="360000" rIns="180000" bIns="144000" rtlCol="0" anchor="t" anchorCtr="1">
            <a:noAutofit/>
          </a:bodyPr>
          <a:lstStyle>
            <a:lvl1pPr>
              <a:defRPr lang="en-US" sz="1200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94" name="Picture 3"/>
          <p:cNvSpPr>
            <a:spLocks noGrp="1"/>
          </p:cNvSpPr>
          <p:nvPr>
            <p:ph type="pic" sz="quarter" idx="22"/>
          </p:nvPr>
        </p:nvSpPr>
        <p:spPr bwMode="gray">
          <a:xfrm>
            <a:off x="5042456" y="1512000"/>
            <a:ext cx="2106274" cy="2818800"/>
          </a:xfrm>
          <a:gradFill flip="none" rotWithShape="1">
            <a:gsLst>
              <a:gs pos="0">
                <a:srgbClr val="ADB2B6">
                  <a:alpha val="89804"/>
                </a:srgbClr>
              </a:gs>
              <a:gs pos="35000">
                <a:srgbClr val="6A7D9D">
                  <a:alpha val="90000"/>
                </a:srgbClr>
              </a:gs>
              <a:gs pos="48000">
                <a:srgbClr val="59709C">
                  <a:alpha val="90000"/>
                </a:srgbClr>
              </a:gs>
              <a:gs pos="100000">
                <a:srgbClr val="24334D"/>
              </a:gs>
              <a:gs pos="71000">
                <a:srgbClr val="2E466C">
                  <a:alpha val="9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vert="horz" lIns="180000" tIns="360000" rIns="180000" bIns="144000" rtlCol="0" anchor="t" anchorCtr="1">
            <a:noAutofit/>
          </a:bodyPr>
          <a:lstStyle>
            <a:lvl1pPr>
              <a:defRPr lang="en-US" sz="1200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96" name="Picture 4"/>
          <p:cNvSpPr>
            <a:spLocks noGrp="1"/>
          </p:cNvSpPr>
          <p:nvPr>
            <p:ph type="pic" sz="quarter" idx="24"/>
          </p:nvPr>
        </p:nvSpPr>
        <p:spPr bwMode="gray">
          <a:xfrm>
            <a:off x="7293649" y="1512000"/>
            <a:ext cx="2106274" cy="2818800"/>
          </a:xfrm>
          <a:gradFill flip="none" rotWithShape="1">
            <a:gsLst>
              <a:gs pos="0">
                <a:srgbClr val="ADB2B6">
                  <a:alpha val="89804"/>
                </a:srgbClr>
              </a:gs>
              <a:gs pos="35000">
                <a:srgbClr val="6A7D9D">
                  <a:alpha val="90000"/>
                </a:srgbClr>
              </a:gs>
              <a:gs pos="48000">
                <a:srgbClr val="59709C">
                  <a:alpha val="90000"/>
                </a:srgbClr>
              </a:gs>
              <a:gs pos="100000">
                <a:srgbClr val="24334D"/>
              </a:gs>
              <a:gs pos="71000">
                <a:srgbClr val="2E466C">
                  <a:alpha val="9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vert="horz" lIns="180000" tIns="360000" rIns="180000" bIns="144000" rtlCol="0" anchor="t" anchorCtr="1">
            <a:noAutofit/>
          </a:bodyPr>
          <a:lstStyle>
            <a:lvl1pPr>
              <a:defRPr lang="en-US" sz="1200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98" name="Picture 5"/>
          <p:cNvSpPr>
            <a:spLocks noGrp="1"/>
          </p:cNvSpPr>
          <p:nvPr>
            <p:ph type="pic" sz="quarter" idx="26"/>
          </p:nvPr>
        </p:nvSpPr>
        <p:spPr bwMode="gray">
          <a:xfrm>
            <a:off x="9544843" y="1512000"/>
            <a:ext cx="2106274" cy="2818800"/>
          </a:xfrm>
          <a:gradFill flip="none" rotWithShape="1">
            <a:gsLst>
              <a:gs pos="0">
                <a:srgbClr val="ADB2B6">
                  <a:alpha val="89804"/>
                </a:srgbClr>
              </a:gs>
              <a:gs pos="35000">
                <a:srgbClr val="6A7D9D">
                  <a:alpha val="90000"/>
                </a:srgbClr>
              </a:gs>
              <a:gs pos="48000">
                <a:srgbClr val="59709C">
                  <a:alpha val="90000"/>
                </a:srgbClr>
              </a:gs>
              <a:gs pos="100000">
                <a:srgbClr val="24334D"/>
              </a:gs>
              <a:gs pos="71000">
                <a:srgbClr val="2E466C">
                  <a:alpha val="9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vert="horz" lIns="180000" tIns="360000" rIns="180000" bIns="144000" rtlCol="0" anchor="t" anchorCtr="1">
            <a:noAutofit/>
          </a:bodyPr>
          <a:lstStyle>
            <a:lvl1pPr>
              <a:defRPr lang="en-US" sz="1200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6" name="Dreieck 15"/>
          <p:cNvSpPr/>
          <p:nvPr userDrawn="1"/>
        </p:nvSpPr>
        <p:spPr>
          <a:xfrm>
            <a:off x="11853574" y="4396154"/>
            <a:ext cx="340012" cy="2461846"/>
          </a:xfrm>
          <a:prstGeom prst="triangle">
            <a:avLst>
              <a:gd name="adj" fmla="val 100000"/>
            </a:avLst>
          </a:prstGeom>
          <a:solidFill>
            <a:srgbClr val="00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45" name="Content 1"/>
          <p:cNvSpPr>
            <a:spLocks noGrp="1"/>
          </p:cNvSpPr>
          <p:nvPr>
            <p:ph sz="half" idx="19"/>
          </p:nvPr>
        </p:nvSpPr>
        <p:spPr>
          <a:xfrm>
            <a:off x="540070" y="4478399"/>
            <a:ext cx="2106274" cy="1788393"/>
          </a:xfrm>
        </p:spPr>
        <p:txBody>
          <a:bodyPr/>
          <a:lstStyle>
            <a:lvl1pPr marL="0" indent="0" algn="ctr">
              <a:buNone/>
              <a:defRPr sz="16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3" name="Content 2"/>
          <p:cNvSpPr>
            <a:spLocks noGrp="1"/>
          </p:cNvSpPr>
          <p:nvPr>
            <p:ph sz="half" idx="21"/>
          </p:nvPr>
        </p:nvSpPr>
        <p:spPr>
          <a:xfrm>
            <a:off x="2791263" y="4478399"/>
            <a:ext cx="2106274" cy="1788393"/>
          </a:xfrm>
        </p:spPr>
        <p:txBody>
          <a:bodyPr/>
          <a:lstStyle>
            <a:lvl1pPr marL="0" indent="0" algn="ctr">
              <a:buNone/>
              <a:defRPr sz="16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5" name="Content 3"/>
          <p:cNvSpPr>
            <a:spLocks noGrp="1"/>
          </p:cNvSpPr>
          <p:nvPr>
            <p:ph sz="half" idx="23"/>
          </p:nvPr>
        </p:nvSpPr>
        <p:spPr>
          <a:xfrm>
            <a:off x="5042456" y="4478399"/>
            <a:ext cx="2106274" cy="1788393"/>
          </a:xfrm>
        </p:spPr>
        <p:txBody>
          <a:bodyPr/>
          <a:lstStyle>
            <a:lvl1pPr marL="0" indent="0" algn="ctr">
              <a:buNone/>
              <a:defRPr sz="16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7" name="Content 4"/>
          <p:cNvSpPr>
            <a:spLocks noGrp="1"/>
          </p:cNvSpPr>
          <p:nvPr>
            <p:ph sz="half" idx="25"/>
          </p:nvPr>
        </p:nvSpPr>
        <p:spPr>
          <a:xfrm>
            <a:off x="7293649" y="4478399"/>
            <a:ext cx="2106274" cy="1788393"/>
          </a:xfrm>
        </p:spPr>
        <p:txBody>
          <a:bodyPr/>
          <a:lstStyle>
            <a:lvl1pPr marL="0" indent="0" algn="ctr">
              <a:buNone/>
              <a:defRPr sz="16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9" name="Content 5"/>
          <p:cNvSpPr>
            <a:spLocks noGrp="1"/>
          </p:cNvSpPr>
          <p:nvPr>
            <p:ph sz="half" idx="27"/>
          </p:nvPr>
        </p:nvSpPr>
        <p:spPr>
          <a:xfrm>
            <a:off x="9544843" y="4478399"/>
            <a:ext cx="2106274" cy="1788393"/>
          </a:xfrm>
        </p:spPr>
        <p:txBody>
          <a:bodyPr/>
          <a:lstStyle>
            <a:lvl1pPr marL="0" indent="0" algn="ctr">
              <a:buNone/>
              <a:defRPr sz="16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9837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ircles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 descr="logo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915" y="1"/>
            <a:ext cx="606266" cy="772455"/>
          </a:xfrm>
          <a:prstGeom prst="rect">
            <a:avLst/>
          </a:prstGeom>
          <a:effectLst>
            <a:outerShdw blurRad="50800" dir="5400000" algn="t" rotWithShape="0">
              <a:prstClr val="black">
                <a:alpha val="30000"/>
              </a:prstClr>
            </a:outerShdw>
          </a:effectLst>
        </p:spPr>
      </p:pic>
      <p:sp>
        <p:nvSpPr>
          <p:cNvPr id="13" name="Freihandform 12"/>
          <p:cNvSpPr/>
          <p:nvPr userDrawn="1"/>
        </p:nvSpPr>
        <p:spPr>
          <a:xfrm>
            <a:off x="-11018" y="11018"/>
            <a:ext cx="308512" cy="3899971"/>
          </a:xfrm>
          <a:custGeom>
            <a:avLst/>
            <a:gdLst>
              <a:gd name="connsiteX0" fmla="*/ 0 w 308472"/>
              <a:gd name="connsiteY0" fmla="*/ 0 h 3899971"/>
              <a:gd name="connsiteX1" fmla="*/ 308472 w 308472"/>
              <a:gd name="connsiteY1" fmla="*/ 1145754 h 3899971"/>
              <a:gd name="connsiteX2" fmla="*/ 11017 w 308472"/>
              <a:gd name="connsiteY2" fmla="*/ 3899971 h 3899971"/>
              <a:gd name="connsiteX3" fmla="*/ 0 w 308472"/>
              <a:gd name="connsiteY3" fmla="*/ 0 h 389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72" h="3899971">
                <a:moveTo>
                  <a:pt x="0" y="0"/>
                </a:moveTo>
                <a:lnTo>
                  <a:pt x="308472" y="1145754"/>
                </a:lnTo>
                <a:lnTo>
                  <a:pt x="11017" y="3899971"/>
                </a:lnTo>
                <a:cubicBezTo>
                  <a:pt x="7345" y="2592636"/>
                  <a:pt x="3672" y="1285301"/>
                  <a:pt x="0" y="0"/>
                </a:cubicBezTo>
                <a:close/>
              </a:path>
            </a:pathLst>
          </a:custGeom>
          <a:solidFill>
            <a:srgbClr val="00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540070" y="432000"/>
            <a:ext cx="11111046" cy="1080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Subline"/>
          <p:cNvSpPr>
            <a:spLocks noGrp="1"/>
          </p:cNvSpPr>
          <p:nvPr>
            <p:ph type="body" sz="quarter" idx="13" hasCustomPrompt="1"/>
          </p:nvPr>
        </p:nvSpPr>
        <p:spPr>
          <a:xfrm>
            <a:off x="540070" y="972000"/>
            <a:ext cx="11111046" cy="540000"/>
          </a:xfrm>
        </p:spPr>
        <p:txBody>
          <a:bodyPr/>
          <a:lstStyle>
            <a:lvl1pPr marL="0" indent="0">
              <a:buNone/>
              <a:defRPr baseline="0">
                <a:solidFill>
                  <a:srgbClr val="008BD2"/>
                </a:solidFill>
              </a:defRPr>
            </a:lvl1pPr>
          </a:lstStyle>
          <a:p>
            <a:pPr lvl="0"/>
            <a:r>
              <a:rPr lang="en-US" dirty="0"/>
              <a:t>Enter your subtitle here</a:t>
            </a:r>
          </a:p>
        </p:txBody>
      </p:sp>
      <p:sp>
        <p:nvSpPr>
          <p:cNvPr id="11" name="Picture 1"/>
          <p:cNvSpPr>
            <a:spLocks noGrp="1"/>
          </p:cNvSpPr>
          <p:nvPr>
            <p:ph type="pic" sz="quarter" idx="15"/>
          </p:nvPr>
        </p:nvSpPr>
        <p:spPr bwMode="gray">
          <a:xfrm>
            <a:off x="720094" y="1872000"/>
            <a:ext cx="3060398" cy="3060000"/>
          </a:xfrm>
          <a:prstGeom prst="ellipse">
            <a:avLst/>
          </a:prstGeom>
          <a:gradFill flip="none" rotWithShape="1">
            <a:gsLst>
              <a:gs pos="0">
                <a:srgbClr val="ADB2B6">
                  <a:alpha val="89804"/>
                </a:srgbClr>
              </a:gs>
              <a:gs pos="35000">
                <a:srgbClr val="6A7D9D">
                  <a:alpha val="90000"/>
                </a:srgbClr>
              </a:gs>
              <a:gs pos="48000">
                <a:srgbClr val="59709C">
                  <a:alpha val="90000"/>
                </a:srgbClr>
              </a:gs>
              <a:gs pos="100000">
                <a:srgbClr val="24334D"/>
              </a:gs>
              <a:gs pos="71000">
                <a:srgbClr val="2E466C">
                  <a:alpha val="9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vert="horz" lIns="0" tIns="0" rIns="0" bIns="0" rtlCol="0" anchor="ctr" anchorCtr="1">
            <a:noAutofit/>
          </a:bodyPr>
          <a:lstStyle>
            <a:lvl1pPr marL="270027" indent="-270027">
              <a:buNone/>
              <a:defRPr lang="en-US" sz="1200" dirty="0">
                <a:solidFill>
                  <a:schemeClr val="bg1"/>
                </a:solidFill>
              </a:defRPr>
            </a:lvl1pPr>
          </a:lstStyle>
          <a:p>
            <a:pPr marL="0" lvl="0" indent="0" algn="ctr"/>
            <a:endParaRPr lang="en-US" dirty="0"/>
          </a:p>
        </p:txBody>
      </p:sp>
      <p:sp>
        <p:nvSpPr>
          <p:cNvPr id="16" name="Picture 2"/>
          <p:cNvSpPr>
            <a:spLocks noGrp="1"/>
          </p:cNvSpPr>
          <p:nvPr>
            <p:ph type="pic" sz="quarter" idx="26"/>
          </p:nvPr>
        </p:nvSpPr>
        <p:spPr bwMode="gray">
          <a:xfrm>
            <a:off x="4565394" y="1872000"/>
            <a:ext cx="3060398" cy="3060000"/>
          </a:xfrm>
          <a:prstGeom prst="ellipse">
            <a:avLst/>
          </a:prstGeom>
          <a:gradFill flip="none" rotWithShape="1">
            <a:gsLst>
              <a:gs pos="0">
                <a:srgbClr val="ADB2B6">
                  <a:alpha val="89804"/>
                </a:srgbClr>
              </a:gs>
              <a:gs pos="35000">
                <a:srgbClr val="6A7D9D">
                  <a:alpha val="90000"/>
                </a:srgbClr>
              </a:gs>
              <a:gs pos="48000">
                <a:srgbClr val="59709C">
                  <a:alpha val="90000"/>
                </a:srgbClr>
              </a:gs>
              <a:gs pos="100000">
                <a:srgbClr val="24334D"/>
              </a:gs>
              <a:gs pos="71000">
                <a:srgbClr val="2E466C">
                  <a:alpha val="9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vert="horz" lIns="0" tIns="0" rIns="0" bIns="0" rtlCol="0" anchor="ctr" anchorCtr="1">
            <a:noAutofit/>
          </a:bodyPr>
          <a:lstStyle>
            <a:lvl1pPr marL="270027" indent="-270027">
              <a:buNone/>
              <a:defRPr lang="en-US" sz="1200" dirty="0">
                <a:solidFill>
                  <a:schemeClr val="bg1"/>
                </a:solidFill>
              </a:defRPr>
            </a:lvl1pPr>
          </a:lstStyle>
          <a:p>
            <a:pPr marL="0" lvl="0" indent="0" algn="ctr"/>
            <a:endParaRPr lang="en-US" dirty="0"/>
          </a:p>
        </p:txBody>
      </p:sp>
      <p:sp>
        <p:nvSpPr>
          <p:cNvPr id="17" name="Picture 3"/>
          <p:cNvSpPr>
            <a:spLocks noGrp="1"/>
          </p:cNvSpPr>
          <p:nvPr>
            <p:ph type="pic" sz="quarter" idx="27"/>
          </p:nvPr>
        </p:nvSpPr>
        <p:spPr bwMode="gray">
          <a:xfrm>
            <a:off x="8410695" y="1872000"/>
            <a:ext cx="3060398" cy="3060000"/>
          </a:xfrm>
          <a:prstGeom prst="ellipse">
            <a:avLst/>
          </a:prstGeom>
          <a:gradFill flip="none" rotWithShape="1">
            <a:gsLst>
              <a:gs pos="0">
                <a:srgbClr val="ADB2B6">
                  <a:alpha val="89804"/>
                </a:srgbClr>
              </a:gs>
              <a:gs pos="35000">
                <a:srgbClr val="6A7D9D">
                  <a:alpha val="90000"/>
                </a:srgbClr>
              </a:gs>
              <a:gs pos="48000">
                <a:srgbClr val="59709C">
                  <a:alpha val="90000"/>
                </a:srgbClr>
              </a:gs>
              <a:gs pos="100000">
                <a:srgbClr val="24334D"/>
              </a:gs>
              <a:gs pos="71000">
                <a:srgbClr val="2E466C">
                  <a:alpha val="9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vert="horz" lIns="0" tIns="0" rIns="0" bIns="0" rtlCol="0" anchor="ctr" anchorCtr="1">
            <a:noAutofit/>
          </a:bodyPr>
          <a:lstStyle>
            <a:lvl1pPr marL="270027" indent="-270027">
              <a:buNone/>
              <a:defRPr lang="en-US" sz="1200" dirty="0">
                <a:solidFill>
                  <a:schemeClr val="bg1"/>
                </a:solidFill>
              </a:defRPr>
            </a:lvl1pPr>
          </a:lstStyle>
          <a:p>
            <a:pPr marL="0" lvl="0" indent="0" algn="ctr"/>
            <a:endParaRPr lang="en-US" dirty="0"/>
          </a:p>
        </p:txBody>
      </p:sp>
      <p:sp>
        <p:nvSpPr>
          <p:cNvPr id="14" name="Dreieck 13"/>
          <p:cNvSpPr/>
          <p:nvPr userDrawn="1"/>
        </p:nvSpPr>
        <p:spPr>
          <a:xfrm>
            <a:off x="11853574" y="4396154"/>
            <a:ext cx="340012" cy="2461846"/>
          </a:xfrm>
          <a:prstGeom prst="triangle">
            <a:avLst>
              <a:gd name="adj" fmla="val 100000"/>
            </a:avLst>
          </a:prstGeom>
          <a:solidFill>
            <a:srgbClr val="00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45" name="Content 1"/>
          <p:cNvSpPr>
            <a:spLocks noGrp="1"/>
          </p:cNvSpPr>
          <p:nvPr>
            <p:ph sz="half" idx="19"/>
          </p:nvPr>
        </p:nvSpPr>
        <p:spPr>
          <a:xfrm>
            <a:off x="540070" y="5288400"/>
            <a:ext cx="3420445" cy="522000"/>
          </a:xfrm>
        </p:spPr>
        <p:txBody>
          <a:bodyPr/>
          <a:lstStyle>
            <a:lvl1pPr marL="0" indent="0" algn="ctr">
              <a:buNone/>
              <a:defRPr sz="2200">
                <a:latin typeface="+mj-lt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2" name="Content 2"/>
          <p:cNvSpPr>
            <a:spLocks noGrp="1"/>
          </p:cNvSpPr>
          <p:nvPr>
            <p:ph sz="half" idx="21"/>
          </p:nvPr>
        </p:nvSpPr>
        <p:spPr>
          <a:xfrm>
            <a:off x="4385371" y="5288400"/>
            <a:ext cx="3420445" cy="522000"/>
          </a:xfrm>
        </p:spPr>
        <p:txBody>
          <a:bodyPr/>
          <a:lstStyle>
            <a:lvl1pPr marL="0" indent="0" algn="ctr">
              <a:buNone/>
              <a:defRPr sz="2200">
                <a:latin typeface="+mj-lt"/>
              </a:defRPr>
            </a:lvl1pPr>
            <a:lvl2pPr marL="450000" indent="0">
              <a:buNone/>
              <a:defRPr sz="2000">
                <a:latin typeface="+mj-lt"/>
              </a:defRPr>
            </a:lvl2pPr>
            <a:lvl3pPr marL="810000" indent="0">
              <a:buNone/>
              <a:defRPr sz="1800">
                <a:latin typeface="+mj-lt"/>
              </a:defRPr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1" name="Content 3"/>
          <p:cNvSpPr>
            <a:spLocks noGrp="1"/>
          </p:cNvSpPr>
          <p:nvPr>
            <p:ph sz="half" idx="25"/>
          </p:nvPr>
        </p:nvSpPr>
        <p:spPr>
          <a:xfrm>
            <a:off x="8230671" y="5288400"/>
            <a:ext cx="3420445" cy="522000"/>
          </a:xfrm>
        </p:spPr>
        <p:txBody>
          <a:bodyPr/>
          <a:lstStyle>
            <a:lvl1pPr marL="0" indent="0" algn="ctr">
              <a:buNone/>
              <a:defRPr sz="2200">
                <a:latin typeface="+mj-lt"/>
              </a:defRPr>
            </a:lvl1pPr>
            <a:lvl2pPr marL="450000" indent="0">
              <a:buNone/>
              <a:defRPr sz="2000">
                <a:latin typeface="+mj-lt"/>
              </a:defRPr>
            </a:lvl2pPr>
            <a:lvl3pPr marL="810000" indent="0">
              <a:buNone/>
              <a:defRPr sz="1800">
                <a:latin typeface="+mj-lt"/>
              </a:defRPr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 with Images in Circ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Bild 20" descr="logo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915" y="1"/>
            <a:ext cx="606266" cy="772455"/>
          </a:xfrm>
          <a:prstGeom prst="rect">
            <a:avLst/>
          </a:prstGeom>
          <a:effectLst>
            <a:outerShdw blurRad="50800" dir="5400000" algn="t" rotWithShape="0">
              <a:prstClr val="black">
                <a:alpha val="30000"/>
              </a:prstClr>
            </a:outerShdw>
          </a:effectLst>
        </p:spPr>
      </p:pic>
      <p:sp>
        <p:nvSpPr>
          <p:cNvPr id="13" name="Freihandform 12"/>
          <p:cNvSpPr/>
          <p:nvPr userDrawn="1"/>
        </p:nvSpPr>
        <p:spPr>
          <a:xfrm>
            <a:off x="-11018" y="11018"/>
            <a:ext cx="308512" cy="3899971"/>
          </a:xfrm>
          <a:custGeom>
            <a:avLst/>
            <a:gdLst>
              <a:gd name="connsiteX0" fmla="*/ 0 w 308472"/>
              <a:gd name="connsiteY0" fmla="*/ 0 h 3899971"/>
              <a:gd name="connsiteX1" fmla="*/ 308472 w 308472"/>
              <a:gd name="connsiteY1" fmla="*/ 1145754 h 3899971"/>
              <a:gd name="connsiteX2" fmla="*/ 11017 w 308472"/>
              <a:gd name="connsiteY2" fmla="*/ 3899971 h 3899971"/>
              <a:gd name="connsiteX3" fmla="*/ 0 w 308472"/>
              <a:gd name="connsiteY3" fmla="*/ 0 h 389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72" h="3899971">
                <a:moveTo>
                  <a:pt x="0" y="0"/>
                </a:moveTo>
                <a:lnTo>
                  <a:pt x="308472" y="1145754"/>
                </a:lnTo>
                <a:lnTo>
                  <a:pt x="11017" y="3899971"/>
                </a:lnTo>
                <a:cubicBezTo>
                  <a:pt x="7345" y="2592636"/>
                  <a:pt x="3672" y="1285301"/>
                  <a:pt x="0" y="0"/>
                </a:cubicBezTo>
                <a:close/>
              </a:path>
            </a:pathLst>
          </a:custGeom>
          <a:solidFill>
            <a:srgbClr val="00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540070" y="432000"/>
            <a:ext cx="11111046" cy="1080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Subline"/>
          <p:cNvSpPr>
            <a:spLocks noGrp="1"/>
          </p:cNvSpPr>
          <p:nvPr>
            <p:ph type="body" sz="quarter" idx="13" hasCustomPrompt="1"/>
          </p:nvPr>
        </p:nvSpPr>
        <p:spPr>
          <a:xfrm>
            <a:off x="540070" y="972000"/>
            <a:ext cx="11111046" cy="540000"/>
          </a:xfrm>
        </p:spPr>
        <p:txBody>
          <a:bodyPr/>
          <a:lstStyle>
            <a:lvl1pPr marL="0" indent="0">
              <a:buNone/>
              <a:defRPr baseline="0">
                <a:solidFill>
                  <a:srgbClr val="008BD2"/>
                </a:solidFill>
              </a:defRPr>
            </a:lvl1pPr>
          </a:lstStyle>
          <a:p>
            <a:pPr lvl="0"/>
            <a:r>
              <a:rPr lang="en-US" dirty="0"/>
              <a:t>Enter your subtitle here</a:t>
            </a:r>
          </a:p>
        </p:txBody>
      </p:sp>
      <p:sp>
        <p:nvSpPr>
          <p:cNvPr id="11" name="Picture 1"/>
          <p:cNvSpPr>
            <a:spLocks noGrp="1"/>
          </p:cNvSpPr>
          <p:nvPr>
            <p:ph type="pic" sz="quarter" idx="15"/>
          </p:nvPr>
        </p:nvSpPr>
        <p:spPr bwMode="gray">
          <a:xfrm>
            <a:off x="813847" y="1872000"/>
            <a:ext cx="1872244" cy="1872000"/>
          </a:xfrm>
          <a:prstGeom prst="ellipse">
            <a:avLst/>
          </a:prstGeom>
          <a:gradFill flip="none" rotWithShape="1">
            <a:gsLst>
              <a:gs pos="0">
                <a:srgbClr val="ADB2B6">
                  <a:alpha val="89804"/>
                </a:srgbClr>
              </a:gs>
              <a:gs pos="35000">
                <a:srgbClr val="6A7D9D">
                  <a:alpha val="90000"/>
                </a:srgbClr>
              </a:gs>
              <a:gs pos="48000">
                <a:srgbClr val="59709C">
                  <a:alpha val="90000"/>
                </a:srgbClr>
              </a:gs>
              <a:gs pos="100000">
                <a:srgbClr val="24334D"/>
              </a:gs>
              <a:gs pos="71000">
                <a:srgbClr val="2E466C">
                  <a:alpha val="9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vert="horz" lIns="0" tIns="0" rIns="0" bIns="0" rtlCol="0" anchor="ctr" anchorCtr="1">
            <a:noAutofit/>
          </a:bodyPr>
          <a:lstStyle>
            <a:lvl1pPr marL="270027" indent="-270027">
              <a:buNone/>
              <a:defRPr lang="en-US" sz="1200" dirty="0">
                <a:solidFill>
                  <a:schemeClr val="bg1"/>
                </a:solidFill>
              </a:defRPr>
            </a:lvl1pPr>
          </a:lstStyle>
          <a:p>
            <a:pPr marL="0" lvl="0" indent="0" algn="ctr"/>
            <a:endParaRPr lang="en-US" dirty="0"/>
          </a:p>
        </p:txBody>
      </p:sp>
      <p:sp>
        <p:nvSpPr>
          <p:cNvPr id="16" name="Picture 2"/>
          <p:cNvSpPr>
            <a:spLocks noGrp="1"/>
          </p:cNvSpPr>
          <p:nvPr>
            <p:ph type="pic" sz="quarter" idx="26"/>
          </p:nvPr>
        </p:nvSpPr>
        <p:spPr bwMode="gray">
          <a:xfrm>
            <a:off x="3710930" y="1872000"/>
            <a:ext cx="1872244" cy="1872000"/>
          </a:xfrm>
          <a:prstGeom prst="ellipse">
            <a:avLst/>
          </a:prstGeom>
          <a:gradFill flip="none" rotWithShape="1">
            <a:gsLst>
              <a:gs pos="0">
                <a:srgbClr val="ADB2B6">
                  <a:alpha val="89804"/>
                </a:srgbClr>
              </a:gs>
              <a:gs pos="35000">
                <a:srgbClr val="6A7D9D">
                  <a:alpha val="90000"/>
                </a:srgbClr>
              </a:gs>
              <a:gs pos="48000">
                <a:srgbClr val="59709C">
                  <a:alpha val="90000"/>
                </a:srgbClr>
              </a:gs>
              <a:gs pos="100000">
                <a:srgbClr val="24334D"/>
              </a:gs>
              <a:gs pos="71000">
                <a:srgbClr val="2E466C">
                  <a:alpha val="9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vert="horz" lIns="0" tIns="0" rIns="0" bIns="0" rtlCol="0" anchor="ctr" anchorCtr="1">
            <a:noAutofit/>
          </a:bodyPr>
          <a:lstStyle>
            <a:lvl1pPr marL="270027" indent="-270027">
              <a:buNone/>
              <a:defRPr lang="en-US" sz="1200" dirty="0">
                <a:solidFill>
                  <a:schemeClr val="bg1"/>
                </a:solidFill>
              </a:defRPr>
            </a:lvl1pPr>
          </a:lstStyle>
          <a:p>
            <a:pPr marL="0" lvl="0" indent="0" algn="ctr"/>
            <a:endParaRPr lang="en-US" dirty="0"/>
          </a:p>
        </p:txBody>
      </p:sp>
      <p:sp>
        <p:nvSpPr>
          <p:cNvPr id="58" name="Picture 3"/>
          <p:cNvSpPr>
            <a:spLocks noGrp="1"/>
          </p:cNvSpPr>
          <p:nvPr>
            <p:ph type="pic" sz="quarter" idx="30"/>
          </p:nvPr>
        </p:nvSpPr>
        <p:spPr bwMode="gray">
          <a:xfrm>
            <a:off x="6608013" y="1872000"/>
            <a:ext cx="1872244" cy="1872000"/>
          </a:xfrm>
          <a:prstGeom prst="ellipse">
            <a:avLst/>
          </a:prstGeom>
          <a:gradFill flip="none" rotWithShape="1">
            <a:gsLst>
              <a:gs pos="0">
                <a:srgbClr val="ADB2B6">
                  <a:alpha val="89804"/>
                </a:srgbClr>
              </a:gs>
              <a:gs pos="35000">
                <a:srgbClr val="6A7D9D">
                  <a:alpha val="90000"/>
                </a:srgbClr>
              </a:gs>
              <a:gs pos="48000">
                <a:srgbClr val="59709C">
                  <a:alpha val="90000"/>
                </a:srgbClr>
              </a:gs>
              <a:gs pos="100000">
                <a:srgbClr val="24334D"/>
              </a:gs>
              <a:gs pos="71000">
                <a:srgbClr val="2E466C">
                  <a:alpha val="9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vert="horz" lIns="0" tIns="0" rIns="0" bIns="0" rtlCol="0" anchor="ctr" anchorCtr="1">
            <a:noAutofit/>
          </a:bodyPr>
          <a:lstStyle>
            <a:lvl1pPr marL="270027" indent="-270027">
              <a:buNone/>
              <a:defRPr lang="en-US" sz="1200" dirty="0">
                <a:solidFill>
                  <a:schemeClr val="bg1"/>
                </a:solidFill>
              </a:defRPr>
            </a:lvl1pPr>
          </a:lstStyle>
          <a:p>
            <a:pPr marL="0" lvl="0" indent="0" algn="ctr"/>
            <a:endParaRPr lang="en-US" dirty="0"/>
          </a:p>
        </p:txBody>
      </p:sp>
      <p:sp>
        <p:nvSpPr>
          <p:cNvPr id="17" name="Picture 5"/>
          <p:cNvSpPr>
            <a:spLocks noGrp="1"/>
          </p:cNvSpPr>
          <p:nvPr>
            <p:ph type="pic" sz="quarter" idx="27"/>
          </p:nvPr>
        </p:nvSpPr>
        <p:spPr bwMode="gray">
          <a:xfrm>
            <a:off x="9505096" y="1872000"/>
            <a:ext cx="1872244" cy="1872000"/>
          </a:xfrm>
          <a:prstGeom prst="ellipse">
            <a:avLst/>
          </a:prstGeom>
          <a:gradFill flip="none" rotWithShape="1">
            <a:gsLst>
              <a:gs pos="0">
                <a:srgbClr val="ADB2B6">
                  <a:alpha val="89804"/>
                </a:srgbClr>
              </a:gs>
              <a:gs pos="35000">
                <a:srgbClr val="6A7D9D">
                  <a:alpha val="90000"/>
                </a:srgbClr>
              </a:gs>
              <a:gs pos="48000">
                <a:srgbClr val="59709C">
                  <a:alpha val="90000"/>
                </a:srgbClr>
              </a:gs>
              <a:gs pos="100000">
                <a:srgbClr val="24334D"/>
              </a:gs>
              <a:gs pos="71000">
                <a:srgbClr val="2E466C">
                  <a:alpha val="9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vert="horz" lIns="0" tIns="0" rIns="0" bIns="0" rtlCol="0" anchor="ctr" anchorCtr="1">
            <a:noAutofit/>
          </a:bodyPr>
          <a:lstStyle>
            <a:lvl1pPr marL="270027" indent="-270027">
              <a:buNone/>
              <a:defRPr lang="en-US" sz="1200" dirty="0">
                <a:solidFill>
                  <a:schemeClr val="bg1"/>
                </a:solidFill>
              </a:defRPr>
            </a:lvl1pPr>
          </a:lstStyle>
          <a:p>
            <a:pPr marL="0" lvl="0" indent="0" algn="ctr"/>
            <a:endParaRPr lang="en-US" dirty="0"/>
          </a:p>
        </p:txBody>
      </p:sp>
      <p:sp>
        <p:nvSpPr>
          <p:cNvPr id="14" name="Content 1"/>
          <p:cNvSpPr>
            <a:spLocks noGrp="1"/>
          </p:cNvSpPr>
          <p:nvPr>
            <p:ph sz="half" idx="19"/>
          </p:nvPr>
        </p:nvSpPr>
        <p:spPr>
          <a:xfrm>
            <a:off x="618455" y="4097799"/>
            <a:ext cx="2268000" cy="2049555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Content 5"/>
          <p:cNvSpPr>
            <a:spLocks noGrp="1"/>
          </p:cNvSpPr>
          <p:nvPr>
            <p:ph sz="half" idx="25"/>
          </p:nvPr>
        </p:nvSpPr>
        <p:spPr>
          <a:xfrm>
            <a:off x="9307218" y="4097799"/>
            <a:ext cx="2268000" cy="2052000"/>
          </a:xfrm>
        </p:spPr>
        <p:txBody>
          <a:bodyPr/>
          <a:lstStyle>
            <a:lvl1pPr marL="0" indent="0" algn="ctr">
              <a:buNone/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Content 2"/>
          <p:cNvSpPr>
            <a:spLocks noGrp="1"/>
          </p:cNvSpPr>
          <p:nvPr>
            <p:ph sz="half" idx="21"/>
          </p:nvPr>
        </p:nvSpPr>
        <p:spPr>
          <a:xfrm>
            <a:off x="3514709" y="4097800"/>
            <a:ext cx="2268000" cy="2050752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7" name="Content 3"/>
          <p:cNvSpPr>
            <a:spLocks noGrp="1"/>
          </p:cNvSpPr>
          <p:nvPr>
            <p:ph sz="half" idx="29"/>
          </p:nvPr>
        </p:nvSpPr>
        <p:spPr>
          <a:xfrm>
            <a:off x="6410963" y="4097800"/>
            <a:ext cx="2268000" cy="2050752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Dreieck 17"/>
          <p:cNvSpPr/>
          <p:nvPr userDrawn="1"/>
        </p:nvSpPr>
        <p:spPr>
          <a:xfrm>
            <a:off x="11853574" y="4396154"/>
            <a:ext cx="340012" cy="2461846"/>
          </a:xfrm>
          <a:prstGeom prst="triangle">
            <a:avLst>
              <a:gd name="adj" fmla="val 100000"/>
            </a:avLst>
          </a:prstGeom>
          <a:solidFill>
            <a:srgbClr val="00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 for Fea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Bild 20" descr="logo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915" y="1"/>
            <a:ext cx="606266" cy="772455"/>
          </a:xfrm>
          <a:prstGeom prst="rect">
            <a:avLst/>
          </a:prstGeom>
          <a:effectLst>
            <a:outerShdw blurRad="50800" dir="5400000" algn="t" rotWithShape="0">
              <a:prstClr val="black">
                <a:alpha val="30000"/>
              </a:prstClr>
            </a:outerShdw>
          </a:effectLst>
        </p:spPr>
      </p:pic>
      <p:sp>
        <p:nvSpPr>
          <p:cNvPr id="13" name="Freihandform 12"/>
          <p:cNvSpPr/>
          <p:nvPr userDrawn="1"/>
        </p:nvSpPr>
        <p:spPr>
          <a:xfrm>
            <a:off x="-11018" y="11018"/>
            <a:ext cx="308512" cy="3899971"/>
          </a:xfrm>
          <a:custGeom>
            <a:avLst/>
            <a:gdLst>
              <a:gd name="connsiteX0" fmla="*/ 0 w 308472"/>
              <a:gd name="connsiteY0" fmla="*/ 0 h 3899971"/>
              <a:gd name="connsiteX1" fmla="*/ 308472 w 308472"/>
              <a:gd name="connsiteY1" fmla="*/ 1145754 h 3899971"/>
              <a:gd name="connsiteX2" fmla="*/ 11017 w 308472"/>
              <a:gd name="connsiteY2" fmla="*/ 3899971 h 3899971"/>
              <a:gd name="connsiteX3" fmla="*/ 0 w 308472"/>
              <a:gd name="connsiteY3" fmla="*/ 0 h 389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72" h="3899971">
                <a:moveTo>
                  <a:pt x="0" y="0"/>
                </a:moveTo>
                <a:lnTo>
                  <a:pt x="308472" y="1145754"/>
                </a:lnTo>
                <a:lnTo>
                  <a:pt x="11017" y="3899971"/>
                </a:lnTo>
                <a:cubicBezTo>
                  <a:pt x="7345" y="2592636"/>
                  <a:pt x="3672" y="1285301"/>
                  <a:pt x="0" y="0"/>
                </a:cubicBezTo>
                <a:close/>
              </a:path>
            </a:pathLst>
          </a:custGeom>
          <a:solidFill>
            <a:srgbClr val="00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540070" y="432000"/>
            <a:ext cx="11111046" cy="1080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3" name="Subline"/>
          <p:cNvSpPr>
            <a:spLocks noGrp="1"/>
          </p:cNvSpPr>
          <p:nvPr>
            <p:ph type="body" sz="quarter" idx="13" hasCustomPrompt="1"/>
          </p:nvPr>
        </p:nvSpPr>
        <p:spPr>
          <a:xfrm>
            <a:off x="540070" y="972000"/>
            <a:ext cx="11111046" cy="540000"/>
          </a:xfrm>
        </p:spPr>
        <p:txBody>
          <a:bodyPr/>
          <a:lstStyle>
            <a:lvl1pPr marL="0" indent="0">
              <a:buNone/>
              <a:defRPr baseline="0">
                <a:solidFill>
                  <a:srgbClr val="008BD2"/>
                </a:solidFill>
              </a:defRPr>
            </a:lvl1pPr>
          </a:lstStyle>
          <a:p>
            <a:pPr lvl="0"/>
            <a:r>
              <a:rPr lang="en-US" dirty="0"/>
              <a:t>Enter your subtitle here</a:t>
            </a:r>
          </a:p>
        </p:txBody>
      </p:sp>
      <p:sp>
        <p:nvSpPr>
          <p:cNvPr id="14" name="Dreieck 13"/>
          <p:cNvSpPr/>
          <p:nvPr userDrawn="1"/>
        </p:nvSpPr>
        <p:spPr>
          <a:xfrm>
            <a:off x="11853574" y="4396154"/>
            <a:ext cx="340012" cy="2461846"/>
          </a:xfrm>
          <a:prstGeom prst="triangle">
            <a:avLst>
              <a:gd name="adj" fmla="val 100000"/>
            </a:avLst>
          </a:prstGeom>
          <a:solidFill>
            <a:srgbClr val="00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4"/>
          </p:nvPr>
        </p:nvSpPr>
        <p:spPr>
          <a:xfrm>
            <a:off x="629898" y="4624796"/>
            <a:ext cx="2232000" cy="521970"/>
          </a:xfrm>
        </p:spPr>
        <p:txBody>
          <a:bodyPr/>
          <a:lstStyle>
            <a:lvl1pPr marL="0" indent="0" algn="ctr">
              <a:buNone/>
              <a:defRPr sz="1800" b="1"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3" name="Textplatzhalter 4"/>
          <p:cNvSpPr>
            <a:spLocks noGrp="1"/>
          </p:cNvSpPr>
          <p:nvPr>
            <p:ph type="body" sz="quarter" idx="16"/>
          </p:nvPr>
        </p:nvSpPr>
        <p:spPr>
          <a:xfrm>
            <a:off x="3529852" y="4624796"/>
            <a:ext cx="2232000" cy="521970"/>
          </a:xfrm>
        </p:spPr>
        <p:txBody>
          <a:bodyPr/>
          <a:lstStyle>
            <a:lvl1pPr marL="0" indent="0" algn="ctr">
              <a:buNone/>
              <a:defRPr sz="1800" b="1"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5" name="Textplatzhalter 4"/>
          <p:cNvSpPr>
            <a:spLocks noGrp="1"/>
          </p:cNvSpPr>
          <p:nvPr>
            <p:ph type="body" sz="quarter" idx="18"/>
          </p:nvPr>
        </p:nvSpPr>
        <p:spPr>
          <a:xfrm>
            <a:off x="6455932" y="4624796"/>
            <a:ext cx="2232000" cy="521970"/>
          </a:xfrm>
        </p:spPr>
        <p:txBody>
          <a:bodyPr/>
          <a:lstStyle>
            <a:lvl1pPr marL="0" indent="0" algn="ctr">
              <a:buNone/>
              <a:defRPr sz="1800" b="1"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1" name="Textplatzhalter 4"/>
          <p:cNvSpPr>
            <a:spLocks noGrp="1"/>
          </p:cNvSpPr>
          <p:nvPr>
            <p:ph type="body" sz="quarter" idx="20"/>
          </p:nvPr>
        </p:nvSpPr>
        <p:spPr>
          <a:xfrm>
            <a:off x="9384280" y="4624796"/>
            <a:ext cx="2232000" cy="521970"/>
          </a:xfrm>
        </p:spPr>
        <p:txBody>
          <a:bodyPr/>
          <a:lstStyle>
            <a:lvl1pPr marL="0" indent="0" algn="ctr">
              <a:buNone/>
              <a:defRPr sz="1800" b="1"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2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629898" y="5313731"/>
            <a:ext cx="2232000" cy="1095778"/>
          </a:xfrm>
        </p:spPr>
        <p:txBody>
          <a:bodyPr/>
          <a:lstStyle>
            <a:lvl1pPr marL="0" indent="0" algn="ctr">
              <a:buNone/>
              <a:defRPr sz="1600" b="0">
                <a:latin typeface="+mn-lt"/>
                <a:ea typeface="Calibri" charset="0"/>
                <a:cs typeface="Calibri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4" name="Textplatzhalter 4"/>
          <p:cNvSpPr>
            <a:spLocks noGrp="1"/>
          </p:cNvSpPr>
          <p:nvPr>
            <p:ph type="body" sz="quarter" idx="17"/>
          </p:nvPr>
        </p:nvSpPr>
        <p:spPr>
          <a:xfrm>
            <a:off x="3529852" y="5313731"/>
            <a:ext cx="2232000" cy="1095778"/>
          </a:xfrm>
        </p:spPr>
        <p:txBody>
          <a:bodyPr/>
          <a:lstStyle>
            <a:lvl1pPr marL="0" indent="0" algn="ctr">
              <a:buNone/>
              <a:defRPr sz="1600" b="0">
                <a:latin typeface="+mn-lt"/>
                <a:ea typeface="Calibri" charset="0"/>
                <a:cs typeface="Calibri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0" name="Textplatzhalter 4"/>
          <p:cNvSpPr>
            <a:spLocks noGrp="1"/>
          </p:cNvSpPr>
          <p:nvPr>
            <p:ph type="body" sz="quarter" idx="19"/>
          </p:nvPr>
        </p:nvSpPr>
        <p:spPr>
          <a:xfrm>
            <a:off x="6455932" y="5313731"/>
            <a:ext cx="2232000" cy="1095778"/>
          </a:xfrm>
        </p:spPr>
        <p:txBody>
          <a:bodyPr/>
          <a:lstStyle>
            <a:lvl1pPr marL="0" indent="0" algn="ctr">
              <a:buNone/>
              <a:defRPr sz="1600" b="0">
                <a:latin typeface="+mn-lt"/>
                <a:ea typeface="Calibri" charset="0"/>
                <a:cs typeface="Calibri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2" name="Textplatzhalter 4"/>
          <p:cNvSpPr>
            <a:spLocks noGrp="1"/>
          </p:cNvSpPr>
          <p:nvPr>
            <p:ph type="body" sz="quarter" idx="21"/>
          </p:nvPr>
        </p:nvSpPr>
        <p:spPr>
          <a:xfrm>
            <a:off x="9384280" y="5313731"/>
            <a:ext cx="2232000" cy="1095778"/>
          </a:xfrm>
        </p:spPr>
        <p:txBody>
          <a:bodyPr/>
          <a:lstStyle>
            <a:lvl1pPr marL="0" indent="0" algn="ctr">
              <a:buNone/>
              <a:defRPr sz="1600" b="0">
                <a:latin typeface="+mn-lt"/>
                <a:ea typeface="Calibri" charset="0"/>
                <a:cs typeface="Calibri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s with Images in Circ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Bild 20" descr="logo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915" y="1"/>
            <a:ext cx="606266" cy="772455"/>
          </a:xfrm>
          <a:prstGeom prst="rect">
            <a:avLst/>
          </a:prstGeom>
          <a:effectLst>
            <a:outerShdw blurRad="50800" dir="5400000" algn="t" rotWithShape="0">
              <a:prstClr val="black">
                <a:alpha val="30000"/>
              </a:prstClr>
            </a:outerShdw>
          </a:effectLst>
        </p:spPr>
      </p:pic>
      <p:sp>
        <p:nvSpPr>
          <p:cNvPr id="22" name="Freihandform 21"/>
          <p:cNvSpPr/>
          <p:nvPr userDrawn="1"/>
        </p:nvSpPr>
        <p:spPr>
          <a:xfrm>
            <a:off x="-11018" y="11018"/>
            <a:ext cx="308512" cy="3899971"/>
          </a:xfrm>
          <a:custGeom>
            <a:avLst/>
            <a:gdLst>
              <a:gd name="connsiteX0" fmla="*/ 0 w 308472"/>
              <a:gd name="connsiteY0" fmla="*/ 0 h 3899971"/>
              <a:gd name="connsiteX1" fmla="*/ 308472 w 308472"/>
              <a:gd name="connsiteY1" fmla="*/ 1145754 h 3899971"/>
              <a:gd name="connsiteX2" fmla="*/ 11017 w 308472"/>
              <a:gd name="connsiteY2" fmla="*/ 3899971 h 3899971"/>
              <a:gd name="connsiteX3" fmla="*/ 0 w 308472"/>
              <a:gd name="connsiteY3" fmla="*/ 0 h 389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72" h="3899971">
                <a:moveTo>
                  <a:pt x="0" y="0"/>
                </a:moveTo>
                <a:lnTo>
                  <a:pt x="308472" y="1145754"/>
                </a:lnTo>
                <a:lnTo>
                  <a:pt x="11017" y="3899971"/>
                </a:lnTo>
                <a:cubicBezTo>
                  <a:pt x="7345" y="2592636"/>
                  <a:pt x="3672" y="1285301"/>
                  <a:pt x="0" y="0"/>
                </a:cubicBezTo>
                <a:close/>
              </a:path>
            </a:pathLst>
          </a:custGeom>
          <a:solidFill>
            <a:srgbClr val="00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540070" y="432000"/>
            <a:ext cx="11111046" cy="1080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Subline"/>
          <p:cNvSpPr>
            <a:spLocks noGrp="1"/>
          </p:cNvSpPr>
          <p:nvPr>
            <p:ph type="body" sz="quarter" idx="13" hasCustomPrompt="1"/>
          </p:nvPr>
        </p:nvSpPr>
        <p:spPr>
          <a:xfrm>
            <a:off x="540070" y="972000"/>
            <a:ext cx="11111046" cy="540000"/>
          </a:xfrm>
        </p:spPr>
        <p:txBody>
          <a:bodyPr/>
          <a:lstStyle>
            <a:lvl1pPr marL="0" indent="0">
              <a:buNone/>
              <a:defRPr baseline="0">
                <a:solidFill>
                  <a:srgbClr val="008BD2"/>
                </a:solidFill>
              </a:defRPr>
            </a:lvl1pPr>
          </a:lstStyle>
          <a:p>
            <a:pPr lvl="0"/>
            <a:r>
              <a:rPr lang="en-US" dirty="0"/>
              <a:t>Enter your subtitle here</a:t>
            </a:r>
          </a:p>
        </p:txBody>
      </p:sp>
      <p:sp>
        <p:nvSpPr>
          <p:cNvPr id="11" name="Picture 1"/>
          <p:cNvSpPr>
            <a:spLocks noGrp="1"/>
          </p:cNvSpPr>
          <p:nvPr>
            <p:ph type="pic" sz="quarter" idx="15"/>
          </p:nvPr>
        </p:nvSpPr>
        <p:spPr bwMode="gray">
          <a:xfrm>
            <a:off x="657085" y="1872000"/>
            <a:ext cx="1872244" cy="1872000"/>
          </a:xfrm>
          <a:prstGeom prst="ellipse">
            <a:avLst/>
          </a:prstGeom>
          <a:gradFill flip="none" rotWithShape="1">
            <a:gsLst>
              <a:gs pos="0">
                <a:srgbClr val="ADB2B6">
                  <a:alpha val="89804"/>
                </a:srgbClr>
              </a:gs>
              <a:gs pos="35000">
                <a:srgbClr val="6A7D9D">
                  <a:alpha val="90000"/>
                </a:srgbClr>
              </a:gs>
              <a:gs pos="48000">
                <a:srgbClr val="59709C">
                  <a:alpha val="90000"/>
                </a:srgbClr>
              </a:gs>
              <a:gs pos="100000">
                <a:srgbClr val="24334D"/>
              </a:gs>
              <a:gs pos="71000">
                <a:srgbClr val="2E466C">
                  <a:alpha val="9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vert="horz" lIns="0" tIns="0" rIns="0" bIns="0" rtlCol="0" anchor="ctr" anchorCtr="1">
            <a:noAutofit/>
          </a:bodyPr>
          <a:lstStyle>
            <a:lvl1pPr marL="270027" indent="-270027">
              <a:buNone/>
              <a:defRPr lang="en-US" sz="1200" dirty="0">
                <a:solidFill>
                  <a:schemeClr val="bg1"/>
                </a:solidFill>
              </a:defRPr>
            </a:lvl1pPr>
          </a:lstStyle>
          <a:p>
            <a:pPr marL="0" lvl="0" indent="0" algn="ctr"/>
            <a:endParaRPr lang="en-US" dirty="0"/>
          </a:p>
        </p:txBody>
      </p:sp>
      <p:sp>
        <p:nvSpPr>
          <p:cNvPr id="16" name="Picture 2"/>
          <p:cNvSpPr>
            <a:spLocks noGrp="1"/>
          </p:cNvSpPr>
          <p:nvPr>
            <p:ph type="pic" sz="quarter" idx="26"/>
          </p:nvPr>
        </p:nvSpPr>
        <p:spPr bwMode="gray">
          <a:xfrm>
            <a:off x="2908278" y="1872000"/>
            <a:ext cx="1872244" cy="1872000"/>
          </a:xfrm>
          <a:prstGeom prst="ellipse">
            <a:avLst/>
          </a:prstGeom>
          <a:gradFill flip="none" rotWithShape="1">
            <a:gsLst>
              <a:gs pos="0">
                <a:srgbClr val="ADB2B6">
                  <a:alpha val="89804"/>
                </a:srgbClr>
              </a:gs>
              <a:gs pos="35000">
                <a:srgbClr val="6A7D9D">
                  <a:alpha val="90000"/>
                </a:srgbClr>
              </a:gs>
              <a:gs pos="48000">
                <a:srgbClr val="59709C">
                  <a:alpha val="90000"/>
                </a:srgbClr>
              </a:gs>
              <a:gs pos="100000">
                <a:srgbClr val="24334D"/>
              </a:gs>
              <a:gs pos="71000">
                <a:srgbClr val="2E466C">
                  <a:alpha val="9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vert="horz" lIns="0" tIns="0" rIns="0" bIns="0" rtlCol="0" anchor="ctr" anchorCtr="1">
            <a:noAutofit/>
          </a:bodyPr>
          <a:lstStyle>
            <a:lvl1pPr marL="270027" indent="-270027">
              <a:buNone/>
              <a:defRPr lang="en-US" sz="1200" dirty="0">
                <a:solidFill>
                  <a:schemeClr val="bg1"/>
                </a:solidFill>
              </a:defRPr>
            </a:lvl1pPr>
          </a:lstStyle>
          <a:p>
            <a:pPr marL="0" lvl="0" indent="0" algn="ctr"/>
            <a:endParaRPr lang="en-US" dirty="0"/>
          </a:p>
        </p:txBody>
      </p:sp>
      <p:sp>
        <p:nvSpPr>
          <p:cNvPr id="58" name="Picture 3"/>
          <p:cNvSpPr>
            <a:spLocks noGrp="1"/>
          </p:cNvSpPr>
          <p:nvPr>
            <p:ph type="pic" sz="quarter" idx="30"/>
          </p:nvPr>
        </p:nvSpPr>
        <p:spPr bwMode="gray">
          <a:xfrm>
            <a:off x="5159471" y="1872000"/>
            <a:ext cx="1872244" cy="1872000"/>
          </a:xfrm>
          <a:prstGeom prst="ellipse">
            <a:avLst/>
          </a:prstGeom>
          <a:gradFill flip="none" rotWithShape="1">
            <a:gsLst>
              <a:gs pos="0">
                <a:srgbClr val="ADB2B6">
                  <a:alpha val="89804"/>
                </a:srgbClr>
              </a:gs>
              <a:gs pos="35000">
                <a:srgbClr val="6A7D9D">
                  <a:alpha val="90000"/>
                </a:srgbClr>
              </a:gs>
              <a:gs pos="48000">
                <a:srgbClr val="59709C">
                  <a:alpha val="90000"/>
                </a:srgbClr>
              </a:gs>
              <a:gs pos="100000">
                <a:srgbClr val="24334D"/>
              </a:gs>
              <a:gs pos="71000">
                <a:srgbClr val="2E466C">
                  <a:alpha val="9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vert="horz" lIns="0" tIns="0" rIns="0" bIns="0" rtlCol="0" anchor="ctr" anchorCtr="1">
            <a:noAutofit/>
          </a:bodyPr>
          <a:lstStyle>
            <a:lvl1pPr marL="270027" indent="-270027">
              <a:buNone/>
              <a:defRPr lang="en-US" sz="1200" dirty="0">
                <a:solidFill>
                  <a:schemeClr val="bg1"/>
                </a:solidFill>
              </a:defRPr>
            </a:lvl1pPr>
          </a:lstStyle>
          <a:p>
            <a:pPr marL="0" lvl="0" indent="0" algn="ctr"/>
            <a:endParaRPr lang="en-US" dirty="0"/>
          </a:p>
        </p:txBody>
      </p:sp>
      <p:sp>
        <p:nvSpPr>
          <p:cNvPr id="20" name="Picture 4"/>
          <p:cNvSpPr>
            <a:spLocks noGrp="1"/>
          </p:cNvSpPr>
          <p:nvPr>
            <p:ph type="pic" sz="quarter" idx="28"/>
          </p:nvPr>
        </p:nvSpPr>
        <p:spPr bwMode="gray">
          <a:xfrm>
            <a:off x="7410664" y="1872000"/>
            <a:ext cx="1872244" cy="1872000"/>
          </a:xfrm>
          <a:prstGeom prst="ellipse">
            <a:avLst/>
          </a:prstGeom>
          <a:gradFill flip="none" rotWithShape="1">
            <a:gsLst>
              <a:gs pos="0">
                <a:srgbClr val="ADB2B6">
                  <a:alpha val="89804"/>
                </a:srgbClr>
              </a:gs>
              <a:gs pos="35000">
                <a:srgbClr val="6A7D9D">
                  <a:alpha val="90000"/>
                </a:srgbClr>
              </a:gs>
              <a:gs pos="48000">
                <a:srgbClr val="59709C">
                  <a:alpha val="90000"/>
                </a:srgbClr>
              </a:gs>
              <a:gs pos="100000">
                <a:srgbClr val="24334D"/>
              </a:gs>
              <a:gs pos="71000">
                <a:srgbClr val="2E466C">
                  <a:alpha val="9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vert="horz" lIns="0" tIns="0" rIns="0" bIns="0" rtlCol="0" anchor="ctr" anchorCtr="1">
            <a:noAutofit/>
          </a:bodyPr>
          <a:lstStyle>
            <a:lvl1pPr marL="270027" indent="-270027">
              <a:buNone/>
              <a:defRPr lang="en-US" sz="1200" dirty="0">
                <a:solidFill>
                  <a:schemeClr val="bg1"/>
                </a:solidFill>
              </a:defRPr>
            </a:lvl1pPr>
          </a:lstStyle>
          <a:p>
            <a:pPr marL="0" lvl="0" indent="0" algn="ctr"/>
            <a:endParaRPr lang="en-US" dirty="0"/>
          </a:p>
        </p:txBody>
      </p:sp>
      <p:sp>
        <p:nvSpPr>
          <p:cNvPr id="17" name="Picture 5"/>
          <p:cNvSpPr>
            <a:spLocks noGrp="1"/>
          </p:cNvSpPr>
          <p:nvPr>
            <p:ph type="pic" sz="quarter" idx="27"/>
          </p:nvPr>
        </p:nvSpPr>
        <p:spPr bwMode="gray">
          <a:xfrm>
            <a:off x="9661858" y="1872000"/>
            <a:ext cx="1872244" cy="1872000"/>
          </a:xfrm>
          <a:prstGeom prst="ellipse">
            <a:avLst/>
          </a:prstGeom>
          <a:gradFill flip="none" rotWithShape="1">
            <a:gsLst>
              <a:gs pos="0">
                <a:srgbClr val="ADB2B6">
                  <a:alpha val="89804"/>
                </a:srgbClr>
              </a:gs>
              <a:gs pos="35000">
                <a:srgbClr val="6A7D9D">
                  <a:alpha val="90000"/>
                </a:srgbClr>
              </a:gs>
              <a:gs pos="48000">
                <a:srgbClr val="59709C">
                  <a:alpha val="90000"/>
                </a:srgbClr>
              </a:gs>
              <a:gs pos="100000">
                <a:srgbClr val="24334D"/>
              </a:gs>
              <a:gs pos="71000">
                <a:srgbClr val="2E466C">
                  <a:alpha val="9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vert="horz" lIns="0" tIns="0" rIns="0" bIns="0" rtlCol="0" anchor="ctr" anchorCtr="1">
            <a:noAutofit/>
          </a:bodyPr>
          <a:lstStyle>
            <a:lvl1pPr marL="270027" indent="-270027">
              <a:buNone/>
              <a:defRPr lang="en-US" sz="1200" dirty="0">
                <a:solidFill>
                  <a:schemeClr val="bg1"/>
                </a:solidFill>
              </a:defRPr>
            </a:lvl1pPr>
          </a:lstStyle>
          <a:p>
            <a:pPr marL="0" lvl="0" indent="0" algn="ctr"/>
            <a:endParaRPr lang="en-US" dirty="0"/>
          </a:p>
        </p:txBody>
      </p:sp>
      <p:sp>
        <p:nvSpPr>
          <p:cNvPr id="14" name="Content 1"/>
          <p:cNvSpPr>
            <a:spLocks noGrp="1"/>
          </p:cNvSpPr>
          <p:nvPr>
            <p:ph sz="half" idx="19"/>
          </p:nvPr>
        </p:nvSpPr>
        <p:spPr>
          <a:xfrm>
            <a:off x="540070" y="4097799"/>
            <a:ext cx="2106274" cy="2049555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Content 2"/>
          <p:cNvSpPr>
            <a:spLocks noGrp="1"/>
          </p:cNvSpPr>
          <p:nvPr>
            <p:ph sz="half" idx="21"/>
          </p:nvPr>
        </p:nvSpPr>
        <p:spPr>
          <a:xfrm>
            <a:off x="2791263" y="4097800"/>
            <a:ext cx="2106274" cy="2050752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7" name="Content 3"/>
          <p:cNvSpPr>
            <a:spLocks noGrp="1"/>
          </p:cNvSpPr>
          <p:nvPr>
            <p:ph sz="half" idx="29"/>
          </p:nvPr>
        </p:nvSpPr>
        <p:spPr>
          <a:xfrm>
            <a:off x="5042456" y="4097800"/>
            <a:ext cx="2106274" cy="2050752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Content 4"/>
          <p:cNvSpPr>
            <a:spLocks noGrp="1"/>
          </p:cNvSpPr>
          <p:nvPr>
            <p:ph sz="half" idx="23"/>
          </p:nvPr>
        </p:nvSpPr>
        <p:spPr>
          <a:xfrm>
            <a:off x="7293649" y="4097800"/>
            <a:ext cx="2106274" cy="2050752"/>
          </a:xfrm>
        </p:spPr>
        <p:txBody>
          <a:bodyPr/>
          <a:lstStyle>
            <a:lvl1pPr marL="0" indent="0" algn="ctr">
              <a:buNone/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Content 5"/>
          <p:cNvSpPr>
            <a:spLocks noGrp="1"/>
          </p:cNvSpPr>
          <p:nvPr>
            <p:ph sz="half" idx="25"/>
          </p:nvPr>
        </p:nvSpPr>
        <p:spPr>
          <a:xfrm>
            <a:off x="9544843" y="4097800"/>
            <a:ext cx="2106274" cy="2050752"/>
          </a:xfrm>
        </p:spPr>
        <p:txBody>
          <a:bodyPr/>
          <a:lstStyle>
            <a:lvl1pPr marL="0" indent="0" algn="ctr">
              <a:buNone/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Dreieck 22"/>
          <p:cNvSpPr/>
          <p:nvPr userDrawn="1"/>
        </p:nvSpPr>
        <p:spPr>
          <a:xfrm>
            <a:off x="11853574" y="4396154"/>
            <a:ext cx="340012" cy="2461846"/>
          </a:xfrm>
          <a:prstGeom prst="triangle">
            <a:avLst>
              <a:gd name="adj" fmla="val 100000"/>
            </a:avLst>
          </a:prstGeom>
          <a:solidFill>
            <a:srgbClr val="00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1165518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6" name="Bild 5" descr="logo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915" y="1"/>
            <a:ext cx="606266" cy="772455"/>
          </a:xfrm>
          <a:prstGeom prst="rect">
            <a:avLst/>
          </a:prstGeom>
          <a:effectLst>
            <a:outerShdw blurRad="50800" dir="5400000" algn="t" rotWithShape="0">
              <a:prstClr val="black">
                <a:alpha val="30000"/>
              </a:prstClr>
            </a:outerShdw>
          </a:effectLst>
        </p:spPr>
      </p:pic>
      <p:sp>
        <p:nvSpPr>
          <p:cNvPr id="8" name="Freihandform 7"/>
          <p:cNvSpPr/>
          <p:nvPr userDrawn="1"/>
        </p:nvSpPr>
        <p:spPr>
          <a:xfrm>
            <a:off x="-11018" y="11018"/>
            <a:ext cx="308512" cy="3899971"/>
          </a:xfrm>
          <a:custGeom>
            <a:avLst/>
            <a:gdLst>
              <a:gd name="connsiteX0" fmla="*/ 0 w 308472"/>
              <a:gd name="connsiteY0" fmla="*/ 0 h 3899971"/>
              <a:gd name="connsiteX1" fmla="*/ 308472 w 308472"/>
              <a:gd name="connsiteY1" fmla="*/ 1145754 h 3899971"/>
              <a:gd name="connsiteX2" fmla="*/ 11017 w 308472"/>
              <a:gd name="connsiteY2" fmla="*/ 3899971 h 3899971"/>
              <a:gd name="connsiteX3" fmla="*/ 0 w 308472"/>
              <a:gd name="connsiteY3" fmla="*/ 0 h 389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72" h="3899971">
                <a:moveTo>
                  <a:pt x="0" y="0"/>
                </a:moveTo>
                <a:lnTo>
                  <a:pt x="308472" y="1145754"/>
                </a:lnTo>
                <a:lnTo>
                  <a:pt x="11017" y="3899971"/>
                </a:lnTo>
                <a:cubicBezTo>
                  <a:pt x="7345" y="2592636"/>
                  <a:pt x="3672" y="1285301"/>
                  <a:pt x="0" y="0"/>
                </a:cubicBezTo>
                <a:close/>
              </a:path>
            </a:pathLst>
          </a:custGeom>
          <a:solidFill>
            <a:srgbClr val="00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7" name="Subline"/>
          <p:cNvSpPr>
            <a:spLocks noGrp="1"/>
          </p:cNvSpPr>
          <p:nvPr>
            <p:ph type="body" sz="quarter" idx="13" hasCustomPrompt="1"/>
          </p:nvPr>
        </p:nvSpPr>
        <p:spPr>
          <a:xfrm>
            <a:off x="540070" y="972000"/>
            <a:ext cx="11111046" cy="540000"/>
          </a:xfrm>
        </p:spPr>
        <p:txBody>
          <a:bodyPr/>
          <a:lstStyle>
            <a:lvl1pPr marL="0" indent="0">
              <a:buNone/>
              <a:defRPr baseline="0">
                <a:solidFill>
                  <a:srgbClr val="008BD2"/>
                </a:solidFill>
              </a:defRPr>
            </a:lvl1pPr>
          </a:lstStyle>
          <a:p>
            <a:pPr lvl="0"/>
            <a:r>
              <a:rPr lang="en-US" dirty="0"/>
              <a:t>Enter your subtitle here</a:t>
            </a:r>
          </a:p>
        </p:txBody>
      </p:sp>
      <p:sp>
        <p:nvSpPr>
          <p:cNvPr id="4" name="Diagrammplatzhalter 3"/>
          <p:cNvSpPr>
            <a:spLocks noGrp="1"/>
          </p:cNvSpPr>
          <p:nvPr>
            <p:ph type="chart" sz="quarter" idx="14"/>
          </p:nvPr>
        </p:nvSpPr>
        <p:spPr>
          <a:xfrm>
            <a:off x="539750" y="1246909"/>
            <a:ext cx="11110913" cy="5236441"/>
          </a:xfrm>
        </p:spPr>
        <p:txBody>
          <a:bodyPr tIns="1080000" anchor="ctr"/>
          <a:lstStyle>
            <a:lvl1pPr marL="0" indent="0" algn="ctr">
              <a:buNone/>
              <a:defRPr/>
            </a:lvl1pPr>
          </a:lstStyle>
          <a:p>
            <a:endParaRPr lang="en-GB"/>
          </a:p>
        </p:txBody>
      </p:sp>
      <p:sp>
        <p:nvSpPr>
          <p:cNvPr id="9" name="Dreieck 8"/>
          <p:cNvSpPr/>
          <p:nvPr userDrawn="1"/>
        </p:nvSpPr>
        <p:spPr>
          <a:xfrm>
            <a:off x="11853574" y="4396154"/>
            <a:ext cx="340012" cy="2461846"/>
          </a:xfrm>
          <a:prstGeom prst="triangle">
            <a:avLst>
              <a:gd name="adj" fmla="val 100000"/>
            </a:avLst>
          </a:prstGeom>
          <a:solidFill>
            <a:srgbClr val="00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ystem Illustration">
    <p:bg>
      <p:bgPr>
        <a:solidFill>
          <a:schemeClr val="bg2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8" descr="logo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915" y="1"/>
            <a:ext cx="606266" cy="772455"/>
          </a:xfrm>
          <a:prstGeom prst="rect">
            <a:avLst/>
          </a:prstGeom>
          <a:effectLst>
            <a:outerShdw blurRad="50800" dir="5400000" algn="t" rotWithShape="0">
              <a:prstClr val="black">
                <a:alpha val="30000"/>
              </a:prstClr>
            </a:outerShdw>
          </a:effectLst>
        </p:spPr>
      </p:pic>
      <p:sp>
        <p:nvSpPr>
          <p:cNvPr id="5" name="Freihandform 4"/>
          <p:cNvSpPr/>
          <p:nvPr userDrawn="1"/>
        </p:nvSpPr>
        <p:spPr>
          <a:xfrm>
            <a:off x="-11018" y="11018"/>
            <a:ext cx="308512" cy="3899971"/>
          </a:xfrm>
          <a:custGeom>
            <a:avLst/>
            <a:gdLst>
              <a:gd name="connsiteX0" fmla="*/ 0 w 308472"/>
              <a:gd name="connsiteY0" fmla="*/ 0 h 3899971"/>
              <a:gd name="connsiteX1" fmla="*/ 308472 w 308472"/>
              <a:gd name="connsiteY1" fmla="*/ 1145754 h 3899971"/>
              <a:gd name="connsiteX2" fmla="*/ 11017 w 308472"/>
              <a:gd name="connsiteY2" fmla="*/ 3899971 h 3899971"/>
              <a:gd name="connsiteX3" fmla="*/ 0 w 308472"/>
              <a:gd name="connsiteY3" fmla="*/ 0 h 389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72" h="3899971">
                <a:moveTo>
                  <a:pt x="0" y="0"/>
                </a:moveTo>
                <a:lnTo>
                  <a:pt x="308472" y="1145754"/>
                </a:lnTo>
                <a:lnTo>
                  <a:pt x="11017" y="3899971"/>
                </a:lnTo>
                <a:cubicBezTo>
                  <a:pt x="7345" y="2592636"/>
                  <a:pt x="3672" y="1285301"/>
                  <a:pt x="0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540070" y="432000"/>
            <a:ext cx="11111046" cy="1080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Subline"/>
          <p:cNvSpPr>
            <a:spLocks noGrp="1"/>
          </p:cNvSpPr>
          <p:nvPr>
            <p:ph type="body" sz="quarter" idx="13" hasCustomPrompt="1"/>
          </p:nvPr>
        </p:nvSpPr>
        <p:spPr>
          <a:xfrm>
            <a:off x="540070" y="972000"/>
            <a:ext cx="11111046" cy="540000"/>
          </a:xfrm>
        </p:spPr>
        <p:txBody>
          <a:bodyPr/>
          <a:lstStyle>
            <a:lvl1pPr marL="0" indent="0">
              <a:buNone/>
              <a:defRPr baseline="0">
                <a:solidFill>
                  <a:srgbClr val="7F7F7F"/>
                </a:solidFill>
              </a:defRPr>
            </a:lvl1pPr>
          </a:lstStyle>
          <a:p>
            <a:pPr lvl="0"/>
            <a:r>
              <a:rPr lang="en-US" dirty="0"/>
              <a:t>Enter your subtitle here</a:t>
            </a:r>
          </a:p>
        </p:txBody>
      </p:sp>
      <p:sp>
        <p:nvSpPr>
          <p:cNvPr id="6" name="Dreieck 5"/>
          <p:cNvSpPr/>
          <p:nvPr userDrawn="1"/>
        </p:nvSpPr>
        <p:spPr>
          <a:xfrm>
            <a:off x="11853574" y="4396154"/>
            <a:ext cx="340012" cy="2461846"/>
          </a:xfrm>
          <a:prstGeom prst="triangle">
            <a:avLst>
              <a:gd name="adj" fmla="val 100000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grey background">
    <p:bg>
      <p:bgPr>
        <a:solidFill>
          <a:schemeClr val="bg2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8" descr="logo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915" y="1"/>
            <a:ext cx="606266" cy="772455"/>
          </a:xfrm>
          <a:prstGeom prst="rect">
            <a:avLst/>
          </a:prstGeom>
          <a:effectLst>
            <a:outerShdw blurRad="50800" dir="5400000" algn="t" rotWithShape="0">
              <a:prstClr val="black">
                <a:alpha val="30000"/>
              </a:prstClr>
            </a:outerShdw>
          </a:effectLst>
        </p:spPr>
      </p:pic>
      <p:sp>
        <p:nvSpPr>
          <p:cNvPr id="6" name="Freihandform 5"/>
          <p:cNvSpPr/>
          <p:nvPr userDrawn="1"/>
        </p:nvSpPr>
        <p:spPr>
          <a:xfrm>
            <a:off x="-11018" y="11018"/>
            <a:ext cx="308512" cy="3899971"/>
          </a:xfrm>
          <a:custGeom>
            <a:avLst/>
            <a:gdLst>
              <a:gd name="connsiteX0" fmla="*/ 0 w 308472"/>
              <a:gd name="connsiteY0" fmla="*/ 0 h 3899971"/>
              <a:gd name="connsiteX1" fmla="*/ 308472 w 308472"/>
              <a:gd name="connsiteY1" fmla="*/ 1145754 h 3899971"/>
              <a:gd name="connsiteX2" fmla="*/ 11017 w 308472"/>
              <a:gd name="connsiteY2" fmla="*/ 3899971 h 3899971"/>
              <a:gd name="connsiteX3" fmla="*/ 0 w 308472"/>
              <a:gd name="connsiteY3" fmla="*/ 0 h 389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72" h="3899971">
                <a:moveTo>
                  <a:pt x="0" y="0"/>
                </a:moveTo>
                <a:lnTo>
                  <a:pt x="308472" y="1145754"/>
                </a:lnTo>
                <a:lnTo>
                  <a:pt x="11017" y="3899971"/>
                </a:lnTo>
                <a:cubicBezTo>
                  <a:pt x="7345" y="2592636"/>
                  <a:pt x="3672" y="1285301"/>
                  <a:pt x="0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540070" y="432000"/>
            <a:ext cx="11111046" cy="1080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Subline"/>
          <p:cNvSpPr>
            <a:spLocks noGrp="1"/>
          </p:cNvSpPr>
          <p:nvPr>
            <p:ph type="body" sz="quarter" idx="13" hasCustomPrompt="1"/>
          </p:nvPr>
        </p:nvSpPr>
        <p:spPr>
          <a:xfrm>
            <a:off x="540070" y="972000"/>
            <a:ext cx="11111046" cy="540000"/>
          </a:xfrm>
        </p:spPr>
        <p:txBody>
          <a:bodyPr/>
          <a:lstStyle>
            <a:lvl1pPr marL="0" indent="0">
              <a:buNone/>
              <a:defRPr baseline="0">
                <a:solidFill>
                  <a:srgbClr val="7F7F7F"/>
                </a:solidFill>
              </a:defRPr>
            </a:lvl1pPr>
          </a:lstStyle>
          <a:p>
            <a:pPr lvl="0"/>
            <a:r>
              <a:rPr lang="en-US" dirty="0"/>
              <a:t>Enter your subtitle here</a:t>
            </a:r>
          </a:p>
        </p:txBody>
      </p:sp>
      <p:sp>
        <p:nvSpPr>
          <p:cNvPr id="5" name="Inhaltsplatzhalter 3"/>
          <p:cNvSpPr>
            <a:spLocks noGrp="1"/>
          </p:cNvSpPr>
          <p:nvPr>
            <p:ph sz="quarter" idx="14"/>
          </p:nvPr>
        </p:nvSpPr>
        <p:spPr>
          <a:xfrm>
            <a:off x="539750" y="1512001"/>
            <a:ext cx="11110913" cy="48888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7" name="Dreieck 6"/>
          <p:cNvSpPr/>
          <p:nvPr userDrawn="1"/>
        </p:nvSpPr>
        <p:spPr>
          <a:xfrm>
            <a:off x="11853574" y="4396154"/>
            <a:ext cx="340012" cy="2461846"/>
          </a:xfrm>
          <a:prstGeom prst="triangle">
            <a:avLst>
              <a:gd name="adj" fmla="val 100000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 descr="logo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915" y="1"/>
            <a:ext cx="606266" cy="772455"/>
          </a:xfrm>
          <a:prstGeom prst="rect">
            <a:avLst/>
          </a:prstGeom>
          <a:effectLst>
            <a:outerShdw blurRad="50800" dir="5400000" algn="t" rotWithShape="0">
              <a:prstClr val="black">
                <a:alpha val="30000"/>
              </a:prstClr>
            </a:outerShdw>
          </a:effectLst>
        </p:spPr>
      </p:pic>
      <p:sp>
        <p:nvSpPr>
          <p:cNvPr id="9" name="Freihandform 8"/>
          <p:cNvSpPr/>
          <p:nvPr userDrawn="1"/>
        </p:nvSpPr>
        <p:spPr>
          <a:xfrm>
            <a:off x="-11018" y="11018"/>
            <a:ext cx="308512" cy="3899971"/>
          </a:xfrm>
          <a:custGeom>
            <a:avLst/>
            <a:gdLst>
              <a:gd name="connsiteX0" fmla="*/ 0 w 308472"/>
              <a:gd name="connsiteY0" fmla="*/ 0 h 3899971"/>
              <a:gd name="connsiteX1" fmla="*/ 308472 w 308472"/>
              <a:gd name="connsiteY1" fmla="*/ 1145754 h 3899971"/>
              <a:gd name="connsiteX2" fmla="*/ 11017 w 308472"/>
              <a:gd name="connsiteY2" fmla="*/ 3899971 h 3899971"/>
              <a:gd name="connsiteX3" fmla="*/ 0 w 308472"/>
              <a:gd name="connsiteY3" fmla="*/ 0 h 389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72" h="3899971">
                <a:moveTo>
                  <a:pt x="0" y="0"/>
                </a:moveTo>
                <a:lnTo>
                  <a:pt x="308472" y="1145754"/>
                </a:lnTo>
                <a:lnTo>
                  <a:pt x="11017" y="3899971"/>
                </a:lnTo>
                <a:cubicBezTo>
                  <a:pt x="7345" y="2592636"/>
                  <a:pt x="3672" y="1285301"/>
                  <a:pt x="0" y="0"/>
                </a:cubicBezTo>
                <a:close/>
              </a:path>
            </a:pathLst>
          </a:custGeom>
          <a:solidFill>
            <a:srgbClr val="00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grpSp>
        <p:nvGrpSpPr>
          <p:cNvPr id="7" name="Gruppieren 1"/>
          <p:cNvGrpSpPr/>
          <p:nvPr userDrawn="1"/>
        </p:nvGrpSpPr>
        <p:grpSpPr bwMode="gray">
          <a:xfrm>
            <a:off x="986892" y="2276456"/>
            <a:ext cx="707598" cy="593318"/>
            <a:chOff x="615348" y="1507171"/>
            <a:chExt cx="1010860" cy="847602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11" name="Freihandform 10"/>
            <p:cNvSpPr/>
            <p:nvPr/>
          </p:nvSpPr>
          <p:spPr bwMode="gray">
            <a:xfrm>
              <a:off x="615348" y="1507171"/>
              <a:ext cx="466798" cy="847602"/>
            </a:xfrm>
            <a:custGeom>
              <a:avLst/>
              <a:gdLst/>
              <a:ahLst/>
              <a:cxnLst/>
              <a:rect l="l" t="t" r="r" b="b"/>
              <a:pathLst>
                <a:path w="309539" h="580653">
                  <a:moveTo>
                    <a:pt x="0" y="0"/>
                  </a:moveTo>
                  <a:lnTo>
                    <a:pt x="309539" y="0"/>
                  </a:lnTo>
                  <a:lnTo>
                    <a:pt x="309539" y="238380"/>
                  </a:lnTo>
                  <a:cubicBezTo>
                    <a:pt x="309539" y="326143"/>
                    <a:pt x="291275" y="395522"/>
                    <a:pt x="254747" y="446519"/>
                  </a:cubicBezTo>
                  <a:cubicBezTo>
                    <a:pt x="218219" y="497516"/>
                    <a:pt x="155837" y="542227"/>
                    <a:pt x="67601" y="580653"/>
                  </a:cubicBezTo>
                  <a:lnTo>
                    <a:pt x="0" y="453991"/>
                  </a:lnTo>
                  <a:cubicBezTo>
                    <a:pt x="55029" y="428374"/>
                    <a:pt x="92862" y="402875"/>
                    <a:pt x="113498" y="377495"/>
                  </a:cubicBezTo>
                  <a:cubicBezTo>
                    <a:pt x="134134" y="352115"/>
                    <a:pt x="145638" y="322110"/>
                    <a:pt x="148010" y="287480"/>
                  </a:cubicBezTo>
                  <a:lnTo>
                    <a:pt x="0" y="28748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2" name="Freihandform 11"/>
            <p:cNvSpPr/>
            <p:nvPr/>
          </p:nvSpPr>
          <p:spPr bwMode="gray">
            <a:xfrm>
              <a:off x="1159410" y="1507171"/>
              <a:ext cx="466798" cy="847602"/>
            </a:xfrm>
            <a:custGeom>
              <a:avLst/>
              <a:gdLst/>
              <a:ahLst/>
              <a:cxnLst/>
              <a:rect l="l" t="t" r="r" b="b"/>
              <a:pathLst>
                <a:path w="309539" h="580653">
                  <a:moveTo>
                    <a:pt x="0" y="0"/>
                  </a:moveTo>
                  <a:lnTo>
                    <a:pt x="309539" y="0"/>
                  </a:lnTo>
                  <a:lnTo>
                    <a:pt x="309539" y="238380"/>
                  </a:lnTo>
                  <a:cubicBezTo>
                    <a:pt x="309539" y="326143"/>
                    <a:pt x="291275" y="395522"/>
                    <a:pt x="254747" y="446519"/>
                  </a:cubicBezTo>
                  <a:cubicBezTo>
                    <a:pt x="218219" y="497516"/>
                    <a:pt x="155837" y="542227"/>
                    <a:pt x="67600" y="580653"/>
                  </a:cubicBezTo>
                  <a:lnTo>
                    <a:pt x="0" y="453991"/>
                  </a:lnTo>
                  <a:cubicBezTo>
                    <a:pt x="55029" y="428374"/>
                    <a:pt x="92861" y="402875"/>
                    <a:pt x="113497" y="377495"/>
                  </a:cubicBezTo>
                  <a:cubicBezTo>
                    <a:pt x="134133" y="352115"/>
                    <a:pt x="145637" y="322110"/>
                    <a:pt x="148009" y="287480"/>
                  </a:cubicBezTo>
                  <a:lnTo>
                    <a:pt x="0" y="28748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"/>
          <p:cNvSpPr>
            <a:spLocks noGrp="1"/>
          </p:cNvSpPr>
          <p:nvPr>
            <p:ph type="ctrTitle" hasCustomPrompt="1"/>
          </p:nvPr>
        </p:nvSpPr>
        <p:spPr bwMode="gray">
          <a:xfrm>
            <a:off x="2032805" y="2507322"/>
            <a:ext cx="8017712" cy="1231106"/>
          </a:xfrm>
        </p:spPr>
        <p:txBody>
          <a:bodyPr wrap="square" anchor="t" anchorCtr="0">
            <a:sp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1000"/>
              </a:spcAft>
              <a:defRPr sz="5000" b="1">
                <a:solidFill>
                  <a:schemeClr val="tx1">
                    <a:lumMod val="75000"/>
                    <a:lumOff val="2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Dreieck 9"/>
          <p:cNvSpPr/>
          <p:nvPr userDrawn="1"/>
        </p:nvSpPr>
        <p:spPr>
          <a:xfrm>
            <a:off x="11853574" y="4396154"/>
            <a:ext cx="340012" cy="2461846"/>
          </a:xfrm>
          <a:prstGeom prst="triangle">
            <a:avLst>
              <a:gd name="adj" fmla="val 100000"/>
            </a:avLst>
          </a:prstGeom>
          <a:solidFill>
            <a:srgbClr val="00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Lay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203113" cy="6858000"/>
          </a:xfrm>
        </p:spPr>
        <p:txBody>
          <a:bodyPr tIns="72000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with Image dark Over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 bwMode="gray">
          <a:xfrm>
            <a:off x="1" y="0"/>
            <a:ext cx="12192000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5" tIns="36005" rIns="36005" bIns="36005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en-US" sz="1800" dirty="0" err="1"/>
          </a:p>
        </p:txBody>
      </p:sp>
      <p:pic>
        <p:nvPicPr>
          <p:cNvPr id="13" name="Bild 12" descr="logo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915" y="1"/>
            <a:ext cx="606266" cy="772455"/>
          </a:xfrm>
          <a:prstGeom prst="rect">
            <a:avLst/>
          </a:prstGeom>
          <a:effectLst>
            <a:outerShdw blurRad="50800" dir="5400000" algn="t" rotWithShape="0">
              <a:prstClr val="black">
                <a:alpha val="30000"/>
              </a:prstClr>
            </a:outerShdw>
          </a:effectLst>
        </p:spPr>
      </p:pic>
      <p:sp>
        <p:nvSpPr>
          <p:cNvPr id="9" name="Freihandform 8"/>
          <p:cNvSpPr/>
          <p:nvPr userDrawn="1"/>
        </p:nvSpPr>
        <p:spPr>
          <a:xfrm>
            <a:off x="-11018" y="11018"/>
            <a:ext cx="308512" cy="3899971"/>
          </a:xfrm>
          <a:custGeom>
            <a:avLst/>
            <a:gdLst>
              <a:gd name="connsiteX0" fmla="*/ 0 w 308472"/>
              <a:gd name="connsiteY0" fmla="*/ 0 h 3899971"/>
              <a:gd name="connsiteX1" fmla="*/ 308472 w 308472"/>
              <a:gd name="connsiteY1" fmla="*/ 1145754 h 3899971"/>
              <a:gd name="connsiteX2" fmla="*/ 11017 w 308472"/>
              <a:gd name="connsiteY2" fmla="*/ 3899971 h 3899971"/>
              <a:gd name="connsiteX3" fmla="*/ 0 w 308472"/>
              <a:gd name="connsiteY3" fmla="*/ 0 h 389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72" h="3899971">
                <a:moveTo>
                  <a:pt x="0" y="0"/>
                </a:moveTo>
                <a:lnTo>
                  <a:pt x="308472" y="1145754"/>
                </a:lnTo>
                <a:lnTo>
                  <a:pt x="11017" y="3899971"/>
                </a:lnTo>
                <a:cubicBezTo>
                  <a:pt x="7345" y="2592636"/>
                  <a:pt x="3672" y="1285301"/>
                  <a:pt x="0" y="0"/>
                </a:cubicBezTo>
                <a:close/>
              </a:path>
            </a:pathLst>
          </a:custGeom>
          <a:solidFill>
            <a:srgbClr val="00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grpSp>
        <p:nvGrpSpPr>
          <p:cNvPr id="7" name="Gruppieren 1"/>
          <p:cNvGrpSpPr/>
          <p:nvPr userDrawn="1"/>
        </p:nvGrpSpPr>
        <p:grpSpPr bwMode="gray">
          <a:xfrm>
            <a:off x="986892" y="2711023"/>
            <a:ext cx="707598" cy="593318"/>
            <a:chOff x="615348" y="1507171"/>
            <a:chExt cx="1010860" cy="847602"/>
          </a:xfrm>
          <a:solidFill>
            <a:schemeClr val="bg1"/>
          </a:solidFill>
        </p:grpSpPr>
        <p:sp>
          <p:nvSpPr>
            <p:cNvPr id="11" name="Freihandform 10"/>
            <p:cNvSpPr/>
            <p:nvPr/>
          </p:nvSpPr>
          <p:spPr bwMode="gray">
            <a:xfrm>
              <a:off x="615348" y="1507171"/>
              <a:ext cx="466798" cy="847602"/>
            </a:xfrm>
            <a:custGeom>
              <a:avLst/>
              <a:gdLst/>
              <a:ahLst/>
              <a:cxnLst/>
              <a:rect l="l" t="t" r="r" b="b"/>
              <a:pathLst>
                <a:path w="309539" h="580653">
                  <a:moveTo>
                    <a:pt x="0" y="0"/>
                  </a:moveTo>
                  <a:lnTo>
                    <a:pt x="309539" y="0"/>
                  </a:lnTo>
                  <a:lnTo>
                    <a:pt x="309539" y="238380"/>
                  </a:lnTo>
                  <a:cubicBezTo>
                    <a:pt x="309539" y="326143"/>
                    <a:pt x="291275" y="395522"/>
                    <a:pt x="254747" y="446519"/>
                  </a:cubicBezTo>
                  <a:cubicBezTo>
                    <a:pt x="218219" y="497516"/>
                    <a:pt x="155837" y="542227"/>
                    <a:pt x="67601" y="580653"/>
                  </a:cubicBezTo>
                  <a:lnTo>
                    <a:pt x="0" y="453991"/>
                  </a:lnTo>
                  <a:cubicBezTo>
                    <a:pt x="55029" y="428374"/>
                    <a:pt x="92862" y="402875"/>
                    <a:pt x="113498" y="377495"/>
                  </a:cubicBezTo>
                  <a:cubicBezTo>
                    <a:pt x="134134" y="352115"/>
                    <a:pt x="145638" y="322110"/>
                    <a:pt x="148010" y="287480"/>
                  </a:cubicBezTo>
                  <a:lnTo>
                    <a:pt x="0" y="28748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2" name="Freihandform 11"/>
            <p:cNvSpPr/>
            <p:nvPr/>
          </p:nvSpPr>
          <p:spPr bwMode="gray">
            <a:xfrm>
              <a:off x="1159410" y="1507171"/>
              <a:ext cx="466798" cy="847602"/>
            </a:xfrm>
            <a:custGeom>
              <a:avLst/>
              <a:gdLst/>
              <a:ahLst/>
              <a:cxnLst/>
              <a:rect l="l" t="t" r="r" b="b"/>
              <a:pathLst>
                <a:path w="309539" h="580653">
                  <a:moveTo>
                    <a:pt x="0" y="0"/>
                  </a:moveTo>
                  <a:lnTo>
                    <a:pt x="309539" y="0"/>
                  </a:lnTo>
                  <a:lnTo>
                    <a:pt x="309539" y="238380"/>
                  </a:lnTo>
                  <a:cubicBezTo>
                    <a:pt x="309539" y="326143"/>
                    <a:pt x="291275" y="395522"/>
                    <a:pt x="254747" y="446519"/>
                  </a:cubicBezTo>
                  <a:cubicBezTo>
                    <a:pt x="218219" y="497516"/>
                    <a:pt x="155837" y="542227"/>
                    <a:pt x="67600" y="580653"/>
                  </a:cubicBezTo>
                  <a:lnTo>
                    <a:pt x="0" y="453991"/>
                  </a:lnTo>
                  <a:cubicBezTo>
                    <a:pt x="55029" y="428374"/>
                    <a:pt x="92861" y="402875"/>
                    <a:pt x="113497" y="377495"/>
                  </a:cubicBezTo>
                  <a:cubicBezTo>
                    <a:pt x="134133" y="352115"/>
                    <a:pt x="145637" y="322110"/>
                    <a:pt x="148009" y="287480"/>
                  </a:cubicBezTo>
                  <a:lnTo>
                    <a:pt x="0" y="28748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"/>
          <p:cNvSpPr>
            <a:spLocks noGrp="1"/>
          </p:cNvSpPr>
          <p:nvPr>
            <p:ph type="ctrTitle" hasCustomPrompt="1"/>
          </p:nvPr>
        </p:nvSpPr>
        <p:spPr bwMode="gray">
          <a:xfrm>
            <a:off x="2032805" y="2941889"/>
            <a:ext cx="8017712" cy="1231106"/>
          </a:xfrm>
        </p:spPr>
        <p:txBody>
          <a:bodyPr wrap="square" anchor="t" anchorCtr="0">
            <a:sp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1000"/>
              </a:spcAft>
              <a:defRPr sz="5000" b="1">
                <a:solidFill>
                  <a:srgbClr val="FFFFFF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Dreieck 9"/>
          <p:cNvSpPr/>
          <p:nvPr userDrawn="1"/>
        </p:nvSpPr>
        <p:spPr>
          <a:xfrm>
            <a:off x="11853574" y="4396154"/>
            <a:ext cx="340012" cy="2461846"/>
          </a:xfrm>
          <a:prstGeom prst="triangle">
            <a:avLst>
              <a:gd name="adj" fmla="val 100000"/>
            </a:avLst>
          </a:prstGeom>
          <a:solidFill>
            <a:srgbClr val="00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- Standard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Bild 5" descr="logo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915" y="1"/>
            <a:ext cx="606266" cy="772455"/>
          </a:xfrm>
          <a:prstGeom prst="rect">
            <a:avLst/>
          </a:prstGeom>
          <a:effectLst>
            <a:outerShdw blurRad="50800" dir="5400000" algn="t" rotWithShape="0">
              <a:prstClr val="black">
                <a:alpha val="30000"/>
              </a:prstClr>
            </a:outerShdw>
          </a:effectLst>
        </p:spPr>
      </p:pic>
      <p:sp>
        <p:nvSpPr>
          <p:cNvPr id="9" name="Freihandform 8"/>
          <p:cNvSpPr/>
          <p:nvPr userDrawn="1"/>
        </p:nvSpPr>
        <p:spPr>
          <a:xfrm>
            <a:off x="-11018" y="11018"/>
            <a:ext cx="308512" cy="3899971"/>
          </a:xfrm>
          <a:custGeom>
            <a:avLst/>
            <a:gdLst>
              <a:gd name="connsiteX0" fmla="*/ 0 w 308472"/>
              <a:gd name="connsiteY0" fmla="*/ 0 h 3899971"/>
              <a:gd name="connsiteX1" fmla="*/ 308472 w 308472"/>
              <a:gd name="connsiteY1" fmla="*/ 1145754 h 3899971"/>
              <a:gd name="connsiteX2" fmla="*/ 11017 w 308472"/>
              <a:gd name="connsiteY2" fmla="*/ 3899971 h 3899971"/>
              <a:gd name="connsiteX3" fmla="*/ 0 w 308472"/>
              <a:gd name="connsiteY3" fmla="*/ 0 h 389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72" h="3899971">
                <a:moveTo>
                  <a:pt x="0" y="0"/>
                </a:moveTo>
                <a:lnTo>
                  <a:pt x="308472" y="1145754"/>
                </a:lnTo>
                <a:lnTo>
                  <a:pt x="11017" y="3899971"/>
                </a:lnTo>
                <a:cubicBezTo>
                  <a:pt x="7345" y="2592636"/>
                  <a:pt x="3672" y="1285301"/>
                  <a:pt x="0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7" name="Subline"/>
          <p:cNvSpPr>
            <a:spLocks noGrp="1"/>
          </p:cNvSpPr>
          <p:nvPr>
            <p:ph type="body" sz="quarter" idx="13" hasCustomPrompt="1"/>
          </p:nvPr>
        </p:nvSpPr>
        <p:spPr>
          <a:xfrm>
            <a:off x="540070" y="972000"/>
            <a:ext cx="11111046" cy="540000"/>
          </a:xfrm>
        </p:spPr>
        <p:txBody>
          <a:bodyPr/>
          <a:lstStyle>
            <a:lvl1pPr marL="0" indent="0">
              <a:buNone/>
              <a:defRPr baseline="0">
                <a:solidFill>
                  <a:srgbClr val="008BD2"/>
                </a:solidFill>
              </a:defRPr>
            </a:lvl1pPr>
          </a:lstStyle>
          <a:p>
            <a:pPr lvl="0"/>
            <a:r>
              <a:rPr lang="en-US" dirty="0"/>
              <a:t>Enter your subtitle here</a:t>
            </a:r>
          </a:p>
        </p:txBody>
      </p:sp>
      <p:sp>
        <p:nvSpPr>
          <p:cNvPr id="8" name="Inhaltsplatzhalter 3"/>
          <p:cNvSpPr>
            <a:spLocks noGrp="1"/>
          </p:cNvSpPr>
          <p:nvPr>
            <p:ph sz="quarter" idx="14"/>
          </p:nvPr>
        </p:nvSpPr>
        <p:spPr>
          <a:xfrm>
            <a:off x="539750" y="1512001"/>
            <a:ext cx="11110913" cy="4888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10" name="Dreieck 9"/>
          <p:cNvSpPr/>
          <p:nvPr userDrawn="1"/>
        </p:nvSpPr>
        <p:spPr>
          <a:xfrm>
            <a:off x="11853574" y="4396154"/>
            <a:ext cx="340012" cy="2461846"/>
          </a:xfrm>
          <a:prstGeom prst="triangle">
            <a:avLst>
              <a:gd name="adj" fmla="val 100000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- Just Headlines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Bild 5" descr="logo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915" y="1"/>
            <a:ext cx="606266" cy="772455"/>
          </a:xfrm>
          <a:prstGeom prst="rect">
            <a:avLst/>
          </a:prstGeom>
          <a:effectLst>
            <a:outerShdw blurRad="50800" dir="5400000" algn="t" rotWithShape="0">
              <a:prstClr val="black">
                <a:alpha val="30000"/>
              </a:prstClr>
            </a:outerShdw>
          </a:effectLst>
        </p:spPr>
      </p:pic>
      <p:sp>
        <p:nvSpPr>
          <p:cNvPr id="5" name="Freihandform 4"/>
          <p:cNvSpPr/>
          <p:nvPr userDrawn="1"/>
        </p:nvSpPr>
        <p:spPr>
          <a:xfrm>
            <a:off x="-11018" y="11018"/>
            <a:ext cx="308512" cy="3899971"/>
          </a:xfrm>
          <a:custGeom>
            <a:avLst/>
            <a:gdLst>
              <a:gd name="connsiteX0" fmla="*/ 0 w 308472"/>
              <a:gd name="connsiteY0" fmla="*/ 0 h 3899971"/>
              <a:gd name="connsiteX1" fmla="*/ 308472 w 308472"/>
              <a:gd name="connsiteY1" fmla="*/ 1145754 h 3899971"/>
              <a:gd name="connsiteX2" fmla="*/ 11017 w 308472"/>
              <a:gd name="connsiteY2" fmla="*/ 3899971 h 3899971"/>
              <a:gd name="connsiteX3" fmla="*/ 0 w 308472"/>
              <a:gd name="connsiteY3" fmla="*/ 0 h 389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72" h="3899971">
                <a:moveTo>
                  <a:pt x="0" y="0"/>
                </a:moveTo>
                <a:lnTo>
                  <a:pt x="308472" y="1145754"/>
                </a:lnTo>
                <a:lnTo>
                  <a:pt x="11017" y="3899971"/>
                </a:lnTo>
                <a:cubicBezTo>
                  <a:pt x="7345" y="2592636"/>
                  <a:pt x="3672" y="1285301"/>
                  <a:pt x="0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7" name="Subline"/>
          <p:cNvSpPr>
            <a:spLocks noGrp="1"/>
          </p:cNvSpPr>
          <p:nvPr>
            <p:ph type="body" sz="quarter" idx="13" hasCustomPrompt="1"/>
          </p:nvPr>
        </p:nvSpPr>
        <p:spPr>
          <a:xfrm>
            <a:off x="540070" y="972000"/>
            <a:ext cx="11111046" cy="540000"/>
          </a:xfrm>
        </p:spPr>
        <p:txBody>
          <a:bodyPr/>
          <a:lstStyle>
            <a:lvl1pPr marL="0" indent="0">
              <a:buNone/>
              <a:defRPr baseline="0">
                <a:solidFill>
                  <a:srgbClr val="008BD2"/>
                </a:solidFill>
              </a:defRPr>
            </a:lvl1pPr>
          </a:lstStyle>
          <a:p>
            <a:pPr lvl="0"/>
            <a:r>
              <a:rPr lang="en-US" dirty="0"/>
              <a:t>Enter your subtitle here</a:t>
            </a:r>
          </a:p>
        </p:txBody>
      </p:sp>
      <p:sp>
        <p:nvSpPr>
          <p:cNvPr id="8" name="Dreieck 7"/>
          <p:cNvSpPr/>
          <p:nvPr userDrawn="1"/>
        </p:nvSpPr>
        <p:spPr>
          <a:xfrm>
            <a:off x="11853574" y="4396154"/>
            <a:ext cx="340012" cy="2461846"/>
          </a:xfrm>
          <a:prstGeom prst="triangle">
            <a:avLst>
              <a:gd name="adj" fmla="val 100000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- Subsection">
    <p:bg>
      <p:bgPr>
        <a:solidFill>
          <a:srgbClr val="312F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pierung 15"/>
          <p:cNvGrpSpPr/>
          <p:nvPr userDrawn="1"/>
        </p:nvGrpSpPr>
        <p:grpSpPr>
          <a:xfrm>
            <a:off x="5666693" y="0"/>
            <a:ext cx="6552853" cy="6858000"/>
            <a:chOff x="5665955" y="0"/>
            <a:chExt cx="6552000" cy="6858000"/>
          </a:xfrm>
        </p:grpSpPr>
        <p:sp>
          <p:nvSpPr>
            <p:cNvPr id="4" name="Rechteck 3"/>
            <p:cNvSpPr/>
            <p:nvPr userDrawn="1"/>
          </p:nvSpPr>
          <p:spPr>
            <a:xfrm>
              <a:off x="5665955" y="0"/>
              <a:ext cx="6552000" cy="6858000"/>
            </a:xfrm>
            <a:custGeom>
              <a:avLst/>
              <a:gdLst>
                <a:gd name="connsiteX0" fmla="*/ 0 w 6593551"/>
                <a:gd name="connsiteY0" fmla="*/ 0 h 6858000"/>
                <a:gd name="connsiteX1" fmla="*/ 6593551 w 6593551"/>
                <a:gd name="connsiteY1" fmla="*/ 0 h 6858000"/>
                <a:gd name="connsiteX2" fmla="*/ 6593551 w 6593551"/>
                <a:gd name="connsiteY2" fmla="*/ 6858000 h 6858000"/>
                <a:gd name="connsiteX3" fmla="*/ 0 w 6593551"/>
                <a:gd name="connsiteY3" fmla="*/ 6858000 h 6858000"/>
                <a:gd name="connsiteX4" fmla="*/ 0 w 6593551"/>
                <a:gd name="connsiteY4" fmla="*/ 0 h 6858000"/>
                <a:gd name="connsiteX0" fmla="*/ 11 w 6593562"/>
                <a:gd name="connsiteY0" fmla="*/ 0 h 6858000"/>
                <a:gd name="connsiteX1" fmla="*/ 6593562 w 6593562"/>
                <a:gd name="connsiteY1" fmla="*/ 0 h 6858000"/>
                <a:gd name="connsiteX2" fmla="*/ 6593562 w 6593562"/>
                <a:gd name="connsiteY2" fmla="*/ 6858000 h 6858000"/>
                <a:gd name="connsiteX3" fmla="*/ 11 w 6593562"/>
                <a:gd name="connsiteY3" fmla="*/ 6858000 h 6858000"/>
                <a:gd name="connsiteX4" fmla="*/ 777062 w 6593562"/>
                <a:gd name="connsiteY4" fmla="*/ 1625600 h 6858000"/>
                <a:gd name="connsiteX5" fmla="*/ 11 w 6593562"/>
                <a:gd name="connsiteY5" fmla="*/ 0 h 6858000"/>
                <a:gd name="connsiteX0" fmla="*/ 11 w 6593562"/>
                <a:gd name="connsiteY0" fmla="*/ 0 h 6858000"/>
                <a:gd name="connsiteX1" fmla="*/ 6593562 w 6593562"/>
                <a:gd name="connsiteY1" fmla="*/ 0 h 6858000"/>
                <a:gd name="connsiteX2" fmla="*/ 6593562 w 6593562"/>
                <a:gd name="connsiteY2" fmla="*/ 6858000 h 6858000"/>
                <a:gd name="connsiteX3" fmla="*/ 11 w 6593562"/>
                <a:gd name="connsiteY3" fmla="*/ 6858000 h 6858000"/>
                <a:gd name="connsiteX4" fmla="*/ 777062 w 6593562"/>
                <a:gd name="connsiteY4" fmla="*/ 1625600 h 6858000"/>
                <a:gd name="connsiteX5" fmla="*/ 11 w 6593562"/>
                <a:gd name="connsiteY5" fmla="*/ 0 h 6858000"/>
                <a:gd name="connsiteX0" fmla="*/ 11 w 6593562"/>
                <a:gd name="connsiteY0" fmla="*/ 0 h 6858000"/>
                <a:gd name="connsiteX1" fmla="*/ 6593562 w 6593562"/>
                <a:gd name="connsiteY1" fmla="*/ 0 h 6858000"/>
                <a:gd name="connsiteX2" fmla="*/ 6593562 w 6593562"/>
                <a:gd name="connsiteY2" fmla="*/ 6858000 h 6858000"/>
                <a:gd name="connsiteX3" fmla="*/ 11 w 6593562"/>
                <a:gd name="connsiteY3" fmla="*/ 6858000 h 6858000"/>
                <a:gd name="connsiteX4" fmla="*/ 777062 w 6593562"/>
                <a:gd name="connsiteY4" fmla="*/ 1625600 h 6858000"/>
                <a:gd name="connsiteX5" fmla="*/ 11 w 6593562"/>
                <a:gd name="connsiteY5" fmla="*/ 0 h 6858000"/>
                <a:gd name="connsiteX0" fmla="*/ 220144 w 6593562"/>
                <a:gd name="connsiteY0" fmla="*/ 8467 h 6858000"/>
                <a:gd name="connsiteX1" fmla="*/ 6593562 w 6593562"/>
                <a:gd name="connsiteY1" fmla="*/ 0 h 6858000"/>
                <a:gd name="connsiteX2" fmla="*/ 6593562 w 6593562"/>
                <a:gd name="connsiteY2" fmla="*/ 6858000 h 6858000"/>
                <a:gd name="connsiteX3" fmla="*/ 11 w 6593562"/>
                <a:gd name="connsiteY3" fmla="*/ 6858000 h 6858000"/>
                <a:gd name="connsiteX4" fmla="*/ 777062 w 6593562"/>
                <a:gd name="connsiteY4" fmla="*/ 1625600 h 6858000"/>
                <a:gd name="connsiteX5" fmla="*/ 220144 w 6593562"/>
                <a:gd name="connsiteY5" fmla="*/ 8467 h 6858000"/>
                <a:gd name="connsiteX0" fmla="*/ 220144 w 6593562"/>
                <a:gd name="connsiteY0" fmla="*/ 8467 h 6858000"/>
                <a:gd name="connsiteX1" fmla="*/ 6593562 w 6593562"/>
                <a:gd name="connsiteY1" fmla="*/ 0 h 6858000"/>
                <a:gd name="connsiteX2" fmla="*/ 6593562 w 6593562"/>
                <a:gd name="connsiteY2" fmla="*/ 6858000 h 6858000"/>
                <a:gd name="connsiteX3" fmla="*/ 11 w 6593562"/>
                <a:gd name="connsiteY3" fmla="*/ 6858000 h 6858000"/>
                <a:gd name="connsiteX4" fmla="*/ 777062 w 6593562"/>
                <a:gd name="connsiteY4" fmla="*/ 1625600 h 6858000"/>
                <a:gd name="connsiteX5" fmla="*/ 220144 w 6593562"/>
                <a:gd name="connsiteY5" fmla="*/ 8467 h 6858000"/>
                <a:gd name="connsiteX0" fmla="*/ 220261 w 6593679"/>
                <a:gd name="connsiteY0" fmla="*/ 8467 h 6858000"/>
                <a:gd name="connsiteX1" fmla="*/ 6593679 w 6593679"/>
                <a:gd name="connsiteY1" fmla="*/ 0 h 6858000"/>
                <a:gd name="connsiteX2" fmla="*/ 6593679 w 6593679"/>
                <a:gd name="connsiteY2" fmla="*/ 6858000 h 6858000"/>
                <a:gd name="connsiteX3" fmla="*/ 128 w 6593679"/>
                <a:gd name="connsiteY3" fmla="*/ 6858000 h 6858000"/>
                <a:gd name="connsiteX4" fmla="*/ 777179 w 6593679"/>
                <a:gd name="connsiteY4" fmla="*/ 1625600 h 6858000"/>
                <a:gd name="connsiteX5" fmla="*/ 220261 w 6593679"/>
                <a:gd name="connsiteY5" fmla="*/ 846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93679" h="6858000">
                  <a:moveTo>
                    <a:pt x="220261" y="8467"/>
                  </a:moveTo>
                  <a:lnTo>
                    <a:pt x="6593679" y="0"/>
                  </a:lnTo>
                  <a:lnTo>
                    <a:pt x="6593679" y="6858000"/>
                  </a:lnTo>
                  <a:lnTo>
                    <a:pt x="128" y="6858000"/>
                  </a:lnTo>
                  <a:cubicBezTo>
                    <a:pt x="-11788" y="6858000"/>
                    <a:pt x="806029" y="1634067"/>
                    <a:pt x="777179" y="1625600"/>
                  </a:cubicBezTo>
                  <a:cubicBezTo>
                    <a:pt x="772162" y="1667933"/>
                    <a:pt x="233745" y="16934"/>
                    <a:pt x="220261" y="8467"/>
                  </a:cubicBez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en-GB" sz="1800" dirty="0" err="1"/>
            </a:p>
          </p:txBody>
        </p:sp>
        <p:grpSp>
          <p:nvGrpSpPr>
            <p:cNvPr id="11" name="METRO ICON - camera"/>
            <p:cNvGrpSpPr>
              <a:grpSpLocks noChangeAspect="1"/>
            </p:cNvGrpSpPr>
            <p:nvPr userDrawn="1"/>
          </p:nvGrpSpPr>
          <p:grpSpPr bwMode="gray">
            <a:xfrm>
              <a:off x="8216749" y="2443910"/>
              <a:ext cx="1985860" cy="1542862"/>
              <a:chOff x="11001987" y="1912471"/>
              <a:chExt cx="579995" cy="450612"/>
            </a:xfrm>
            <a:solidFill>
              <a:schemeClr val="bg1">
                <a:alpha val="44000"/>
              </a:schemeClr>
            </a:solidFill>
          </p:grpSpPr>
          <p:sp>
            <p:nvSpPr>
              <p:cNvPr id="12" name="Freeform 13"/>
              <p:cNvSpPr>
                <a:spLocks noEditPoints="1"/>
              </p:cNvSpPr>
              <p:nvPr/>
            </p:nvSpPr>
            <p:spPr bwMode="gray">
              <a:xfrm>
                <a:off x="11001987" y="1912471"/>
                <a:ext cx="579995" cy="450612"/>
              </a:xfrm>
              <a:custGeom>
                <a:avLst/>
                <a:gdLst>
                  <a:gd name="T0" fmla="*/ 0 w 365"/>
                  <a:gd name="T1" fmla="*/ 283 h 283"/>
                  <a:gd name="T2" fmla="*/ 0 w 365"/>
                  <a:gd name="T3" fmla="*/ 46 h 283"/>
                  <a:gd name="T4" fmla="*/ 5 w 365"/>
                  <a:gd name="T5" fmla="*/ 46 h 283"/>
                  <a:gd name="T6" fmla="*/ 97 w 365"/>
                  <a:gd name="T7" fmla="*/ 46 h 283"/>
                  <a:gd name="T8" fmla="*/ 125 w 365"/>
                  <a:gd name="T9" fmla="*/ 29 h 283"/>
                  <a:gd name="T10" fmla="*/ 138 w 365"/>
                  <a:gd name="T11" fmla="*/ 3 h 283"/>
                  <a:gd name="T12" fmla="*/ 143 w 365"/>
                  <a:gd name="T13" fmla="*/ 0 h 283"/>
                  <a:gd name="T14" fmla="*/ 273 w 365"/>
                  <a:gd name="T15" fmla="*/ 0 h 283"/>
                  <a:gd name="T16" fmla="*/ 278 w 365"/>
                  <a:gd name="T17" fmla="*/ 3 h 283"/>
                  <a:gd name="T18" fmla="*/ 292 w 365"/>
                  <a:gd name="T19" fmla="*/ 29 h 283"/>
                  <a:gd name="T20" fmla="*/ 321 w 365"/>
                  <a:gd name="T21" fmla="*/ 46 h 283"/>
                  <a:gd name="T22" fmla="*/ 365 w 365"/>
                  <a:gd name="T23" fmla="*/ 46 h 283"/>
                  <a:gd name="T24" fmla="*/ 365 w 365"/>
                  <a:gd name="T25" fmla="*/ 283 h 283"/>
                  <a:gd name="T26" fmla="*/ 0 w 365"/>
                  <a:gd name="T27" fmla="*/ 283 h 283"/>
                  <a:gd name="T28" fmla="*/ 210 w 365"/>
                  <a:gd name="T29" fmla="*/ 249 h 283"/>
                  <a:gd name="T30" fmla="*/ 298 w 365"/>
                  <a:gd name="T31" fmla="*/ 160 h 283"/>
                  <a:gd name="T32" fmla="*/ 210 w 365"/>
                  <a:gd name="T33" fmla="*/ 75 h 283"/>
                  <a:gd name="T34" fmla="*/ 122 w 365"/>
                  <a:gd name="T35" fmla="*/ 161 h 283"/>
                  <a:gd name="T36" fmla="*/ 210 w 365"/>
                  <a:gd name="T37" fmla="*/ 249 h 283"/>
                  <a:gd name="T38" fmla="*/ 93 w 365"/>
                  <a:gd name="T39" fmla="*/ 98 h 283"/>
                  <a:gd name="T40" fmla="*/ 75 w 365"/>
                  <a:gd name="T41" fmla="*/ 79 h 283"/>
                  <a:gd name="T42" fmla="*/ 56 w 365"/>
                  <a:gd name="T43" fmla="*/ 97 h 283"/>
                  <a:gd name="T44" fmla="*/ 75 w 365"/>
                  <a:gd name="T45" fmla="*/ 116 h 283"/>
                  <a:gd name="T46" fmla="*/ 93 w 365"/>
                  <a:gd name="T47" fmla="*/ 98 h 2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65" h="283">
                    <a:moveTo>
                      <a:pt x="0" y="283"/>
                    </a:moveTo>
                    <a:cubicBezTo>
                      <a:pt x="0" y="204"/>
                      <a:pt x="0" y="125"/>
                      <a:pt x="0" y="46"/>
                    </a:cubicBezTo>
                    <a:cubicBezTo>
                      <a:pt x="2" y="46"/>
                      <a:pt x="3" y="46"/>
                      <a:pt x="5" y="46"/>
                    </a:cubicBezTo>
                    <a:cubicBezTo>
                      <a:pt x="36" y="46"/>
                      <a:pt x="67" y="46"/>
                      <a:pt x="97" y="46"/>
                    </a:cubicBezTo>
                    <a:cubicBezTo>
                      <a:pt x="111" y="46"/>
                      <a:pt x="120" y="40"/>
                      <a:pt x="125" y="29"/>
                    </a:cubicBezTo>
                    <a:cubicBezTo>
                      <a:pt x="130" y="20"/>
                      <a:pt x="134" y="12"/>
                      <a:pt x="138" y="3"/>
                    </a:cubicBezTo>
                    <a:cubicBezTo>
                      <a:pt x="139" y="1"/>
                      <a:pt x="141" y="0"/>
                      <a:pt x="143" y="0"/>
                    </a:cubicBezTo>
                    <a:cubicBezTo>
                      <a:pt x="187" y="0"/>
                      <a:pt x="230" y="0"/>
                      <a:pt x="273" y="0"/>
                    </a:cubicBezTo>
                    <a:cubicBezTo>
                      <a:pt x="276" y="0"/>
                      <a:pt x="277" y="1"/>
                      <a:pt x="278" y="3"/>
                    </a:cubicBezTo>
                    <a:cubicBezTo>
                      <a:pt x="283" y="12"/>
                      <a:pt x="288" y="20"/>
                      <a:pt x="292" y="29"/>
                    </a:cubicBezTo>
                    <a:cubicBezTo>
                      <a:pt x="298" y="41"/>
                      <a:pt x="308" y="46"/>
                      <a:pt x="321" y="46"/>
                    </a:cubicBezTo>
                    <a:cubicBezTo>
                      <a:pt x="336" y="45"/>
                      <a:pt x="350" y="46"/>
                      <a:pt x="365" y="46"/>
                    </a:cubicBezTo>
                    <a:cubicBezTo>
                      <a:pt x="365" y="125"/>
                      <a:pt x="365" y="204"/>
                      <a:pt x="365" y="283"/>
                    </a:cubicBezTo>
                    <a:cubicBezTo>
                      <a:pt x="244" y="283"/>
                      <a:pt x="122" y="283"/>
                      <a:pt x="0" y="283"/>
                    </a:cubicBezTo>
                    <a:close/>
                    <a:moveTo>
                      <a:pt x="210" y="249"/>
                    </a:moveTo>
                    <a:cubicBezTo>
                      <a:pt x="259" y="248"/>
                      <a:pt x="298" y="208"/>
                      <a:pt x="298" y="160"/>
                    </a:cubicBezTo>
                    <a:cubicBezTo>
                      <a:pt x="297" y="112"/>
                      <a:pt x="258" y="74"/>
                      <a:pt x="210" y="75"/>
                    </a:cubicBezTo>
                    <a:cubicBezTo>
                      <a:pt x="160" y="75"/>
                      <a:pt x="121" y="113"/>
                      <a:pt x="122" y="161"/>
                    </a:cubicBezTo>
                    <a:cubicBezTo>
                      <a:pt x="122" y="210"/>
                      <a:pt x="162" y="249"/>
                      <a:pt x="210" y="249"/>
                    </a:cubicBezTo>
                    <a:close/>
                    <a:moveTo>
                      <a:pt x="93" y="98"/>
                    </a:moveTo>
                    <a:cubicBezTo>
                      <a:pt x="93" y="88"/>
                      <a:pt x="85" y="79"/>
                      <a:pt x="75" y="79"/>
                    </a:cubicBezTo>
                    <a:cubicBezTo>
                      <a:pt x="65" y="79"/>
                      <a:pt x="56" y="87"/>
                      <a:pt x="56" y="97"/>
                    </a:cubicBezTo>
                    <a:cubicBezTo>
                      <a:pt x="56" y="107"/>
                      <a:pt x="65" y="116"/>
                      <a:pt x="75" y="116"/>
                    </a:cubicBezTo>
                    <a:cubicBezTo>
                      <a:pt x="84" y="116"/>
                      <a:pt x="93" y="108"/>
                      <a:pt x="93" y="9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Freeform 13"/>
              <p:cNvSpPr>
                <a:spLocks/>
              </p:cNvSpPr>
              <p:nvPr/>
            </p:nvSpPr>
            <p:spPr bwMode="gray">
              <a:xfrm>
                <a:off x="11039909" y="1923624"/>
                <a:ext cx="91462" cy="37922"/>
              </a:xfrm>
              <a:custGeom>
                <a:avLst/>
                <a:gdLst>
                  <a:gd name="T0" fmla="*/ 58 w 58"/>
                  <a:gd name="T1" fmla="*/ 0 h 24"/>
                  <a:gd name="T2" fmla="*/ 58 w 58"/>
                  <a:gd name="T3" fmla="*/ 22 h 24"/>
                  <a:gd name="T4" fmla="*/ 55 w 58"/>
                  <a:gd name="T5" fmla="*/ 24 h 24"/>
                  <a:gd name="T6" fmla="*/ 0 w 58"/>
                  <a:gd name="T7" fmla="*/ 24 h 24"/>
                  <a:gd name="T8" fmla="*/ 0 w 58"/>
                  <a:gd name="T9" fmla="*/ 0 h 24"/>
                  <a:gd name="T10" fmla="*/ 58 w 58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8" h="24">
                    <a:moveTo>
                      <a:pt x="58" y="0"/>
                    </a:moveTo>
                    <a:cubicBezTo>
                      <a:pt x="58" y="8"/>
                      <a:pt x="58" y="15"/>
                      <a:pt x="58" y="22"/>
                    </a:cubicBezTo>
                    <a:cubicBezTo>
                      <a:pt x="58" y="22"/>
                      <a:pt x="56" y="24"/>
                      <a:pt x="55" y="24"/>
                    </a:cubicBezTo>
                    <a:cubicBezTo>
                      <a:pt x="37" y="24"/>
                      <a:pt x="19" y="24"/>
                      <a:pt x="0" y="24"/>
                    </a:cubicBezTo>
                    <a:cubicBezTo>
                      <a:pt x="0" y="16"/>
                      <a:pt x="0" y="8"/>
                      <a:pt x="0" y="0"/>
                    </a:cubicBezTo>
                    <a:cubicBezTo>
                      <a:pt x="19" y="0"/>
                      <a:pt x="38" y="0"/>
                      <a:pt x="58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Freeform 13"/>
              <p:cNvSpPr>
                <a:spLocks/>
              </p:cNvSpPr>
              <p:nvPr/>
            </p:nvSpPr>
            <p:spPr bwMode="gray">
              <a:xfrm>
                <a:off x="11258523" y="2093162"/>
                <a:ext cx="151691" cy="149460"/>
              </a:xfrm>
              <a:custGeom>
                <a:avLst/>
                <a:gdLst>
                  <a:gd name="T0" fmla="*/ 95 w 95"/>
                  <a:gd name="T1" fmla="*/ 48 h 95"/>
                  <a:gd name="T2" fmla="*/ 47 w 95"/>
                  <a:gd name="T3" fmla="*/ 95 h 95"/>
                  <a:gd name="T4" fmla="*/ 0 w 95"/>
                  <a:gd name="T5" fmla="*/ 48 h 95"/>
                  <a:gd name="T6" fmla="*/ 48 w 95"/>
                  <a:gd name="T7" fmla="*/ 0 h 95"/>
                  <a:gd name="T8" fmla="*/ 95 w 95"/>
                  <a:gd name="T9" fmla="*/ 48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" h="95">
                    <a:moveTo>
                      <a:pt x="95" y="48"/>
                    </a:moveTo>
                    <a:cubicBezTo>
                      <a:pt x="95" y="74"/>
                      <a:pt x="73" y="95"/>
                      <a:pt x="47" y="95"/>
                    </a:cubicBezTo>
                    <a:cubicBezTo>
                      <a:pt x="22" y="95"/>
                      <a:pt x="0" y="73"/>
                      <a:pt x="0" y="48"/>
                    </a:cubicBezTo>
                    <a:cubicBezTo>
                      <a:pt x="0" y="21"/>
                      <a:pt x="22" y="0"/>
                      <a:pt x="48" y="0"/>
                    </a:cubicBezTo>
                    <a:cubicBezTo>
                      <a:pt x="74" y="0"/>
                      <a:pt x="95" y="22"/>
                      <a:pt x="95" y="4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8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Title"/>
          <p:cNvSpPr>
            <a:spLocks noGrp="1"/>
          </p:cNvSpPr>
          <p:nvPr userDrawn="1">
            <p:ph type="ctrTitle" hasCustomPrompt="1"/>
          </p:nvPr>
        </p:nvSpPr>
        <p:spPr bwMode="gray">
          <a:xfrm>
            <a:off x="1055344" y="1"/>
            <a:ext cx="4875582" cy="3012141"/>
          </a:xfrm>
        </p:spPr>
        <p:txBody>
          <a:bodyPr anchor="b"/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1000"/>
              </a:spcAft>
              <a:defRPr sz="5001" b="0">
                <a:solidFill>
                  <a:srgbClr val="FFFFFF"/>
                </a:solidFill>
                <a:latin typeface="+mn-lt"/>
                <a:ea typeface="Arial Narrow" charset="0"/>
                <a:cs typeface="Arial Narrow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Bildplatzhalter 4"/>
          <p:cNvSpPr>
            <a:spLocks noGrp="1"/>
          </p:cNvSpPr>
          <p:nvPr>
            <p:ph type="pic" sz="quarter" idx="11"/>
          </p:nvPr>
        </p:nvSpPr>
        <p:spPr bwMode="gray">
          <a:xfrm>
            <a:off x="5624482" y="1"/>
            <a:ext cx="6594409" cy="6857829"/>
          </a:xfrm>
          <a:custGeom>
            <a:avLst/>
            <a:gdLst>
              <a:gd name="connsiteX0" fmla="*/ 7 w 6986588"/>
              <a:gd name="connsiteY0" fmla="*/ 2619516 h 6858000"/>
              <a:gd name="connsiteX1" fmla="*/ 3493294 w 6986588"/>
              <a:gd name="connsiteY1" fmla="*/ 0 h 6858000"/>
              <a:gd name="connsiteX2" fmla="*/ 6986581 w 6986588"/>
              <a:gd name="connsiteY2" fmla="*/ 2619516 h 6858000"/>
              <a:gd name="connsiteX3" fmla="*/ 5652264 w 6986588"/>
              <a:gd name="connsiteY3" fmla="*/ 6857983 h 6858000"/>
              <a:gd name="connsiteX4" fmla="*/ 1334324 w 6986588"/>
              <a:gd name="connsiteY4" fmla="*/ 6857983 h 6858000"/>
              <a:gd name="connsiteX5" fmla="*/ 7 w 6986588"/>
              <a:gd name="connsiteY5" fmla="*/ 2619516 h 6858000"/>
              <a:gd name="connsiteX0" fmla="*/ 0 w 6986574"/>
              <a:gd name="connsiteY0" fmla="*/ 2619516 h 6857983"/>
              <a:gd name="connsiteX1" fmla="*/ 669405 w 6986574"/>
              <a:gd name="connsiteY1" fmla="*/ 0 h 6857983"/>
              <a:gd name="connsiteX2" fmla="*/ 6986574 w 6986574"/>
              <a:gd name="connsiteY2" fmla="*/ 2619516 h 6857983"/>
              <a:gd name="connsiteX3" fmla="*/ 5652257 w 6986574"/>
              <a:gd name="connsiteY3" fmla="*/ 6857983 h 6857983"/>
              <a:gd name="connsiteX4" fmla="*/ 1334317 w 6986574"/>
              <a:gd name="connsiteY4" fmla="*/ 6857983 h 6857983"/>
              <a:gd name="connsiteX5" fmla="*/ 0 w 6986574"/>
              <a:gd name="connsiteY5" fmla="*/ 2619516 h 6857983"/>
              <a:gd name="connsiteX0" fmla="*/ 0 w 7013468"/>
              <a:gd name="connsiteY0" fmla="*/ 2622177 h 6860644"/>
              <a:gd name="connsiteX1" fmla="*/ 669405 w 7013468"/>
              <a:gd name="connsiteY1" fmla="*/ 2661 h 6860644"/>
              <a:gd name="connsiteX2" fmla="*/ 7013468 w 7013468"/>
              <a:gd name="connsiteY2" fmla="*/ 0 h 6860644"/>
              <a:gd name="connsiteX3" fmla="*/ 5652257 w 7013468"/>
              <a:gd name="connsiteY3" fmla="*/ 6860644 h 6860644"/>
              <a:gd name="connsiteX4" fmla="*/ 1334317 w 7013468"/>
              <a:gd name="connsiteY4" fmla="*/ 6860644 h 6860644"/>
              <a:gd name="connsiteX5" fmla="*/ 0 w 7013468"/>
              <a:gd name="connsiteY5" fmla="*/ 2622177 h 6860644"/>
              <a:gd name="connsiteX0" fmla="*/ 0 w 7013468"/>
              <a:gd name="connsiteY0" fmla="*/ 2622177 h 6860644"/>
              <a:gd name="connsiteX1" fmla="*/ 669405 w 7013468"/>
              <a:gd name="connsiteY1" fmla="*/ 2661 h 6860644"/>
              <a:gd name="connsiteX2" fmla="*/ 7013468 w 7013468"/>
              <a:gd name="connsiteY2" fmla="*/ 0 h 6860644"/>
              <a:gd name="connsiteX3" fmla="*/ 7010410 w 7013468"/>
              <a:gd name="connsiteY3" fmla="*/ 6847197 h 6860644"/>
              <a:gd name="connsiteX4" fmla="*/ 1334317 w 7013468"/>
              <a:gd name="connsiteY4" fmla="*/ 6860644 h 6860644"/>
              <a:gd name="connsiteX5" fmla="*/ 0 w 7013468"/>
              <a:gd name="connsiteY5" fmla="*/ 2622177 h 6860644"/>
              <a:gd name="connsiteX0" fmla="*/ 0 w 7013468"/>
              <a:gd name="connsiteY0" fmla="*/ 2622177 h 6847197"/>
              <a:gd name="connsiteX1" fmla="*/ 669405 w 7013468"/>
              <a:gd name="connsiteY1" fmla="*/ 2661 h 6847197"/>
              <a:gd name="connsiteX2" fmla="*/ 7013468 w 7013468"/>
              <a:gd name="connsiteY2" fmla="*/ 0 h 6847197"/>
              <a:gd name="connsiteX3" fmla="*/ 7010410 w 7013468"/>
              <a:gd name="connsiteY3" fmla="*/ 6847197 h 6847197"/>
              <a:gd name="connsiteX4" fmla="*/ 419917 w 7013468"/>
              <a:gd name="connsiteY4" fmla="*/ 6847197 h 6847197"/>
              <a:gd name="connsiteX5" fmla="*/ 0 w 7013468"/>
              <a:gd name="connsiteY5" fmla="*/ 2622177 h 6847197"/>
              <a:gd name="connsiteX0" fmla="*/ 749977 w 6593551"/>
              <a:gd name="connsiteY0" fmla="*/ 2622177 h 6847197"/>
              <a:gd name="connsiteX1" fmla="*/ 249488 w 6593551"/>
              <a:gd name="connsiteY1" fmla="*/ 2661 h 6847197"/>
              <a:gd name="connsiteX2" fmla="*/ 6593551 w 6593551"/>
              <a:gd name="connsiteY2" fmla="*/ 0 h 6847197"/>
              <a:gd name="connsiteX3" fmla="*/ 6590493 w 6593551"/>
              <a:gd name="connsiteY3" fmla="*/ 6847197 h 6847197"/>
              <a:gd name="connsiteX4" fmla="*/ 0 w 6593551"/>
              <a:gd name="connsiteY4" fmla="*/ 6847197 h 6847197"/>
              <a:gd name="connsiteX5" fmla="*/ 749977 w 6593551"/>
              <a:gd name="connsiteY5" fmla="*/ 2622177 h 6847197"/>
              <a:gd name="connsiteX0" fmla="*/ 1018918 w 6593551"/>
              <a:gd name="connsiteY0" fmla="*/ 1936377 h 6847197"/>
              <a:gd name="connsiteX1" fmla="*/ 249488 w 6593551"/>
              <a:gd name="connsiteY1" fmla="*/ 2661 h 6847197"/>
              <a:gd name="connsiteX2" fmla="*/ 6593551 w 6593551"/>
              <a:gd name="connsiteY2" fmla="*/ 0 h 6847197"/>
              <a:gd name="connsiteX3" fmla="*/ 6590493 w 6593551"/>
              <a:gd name="connsiteY3" fmla="*/ 6847197 h 6847197"/>
              <a:gd name="connsiteX4" fmla="*/ 0 w 6593551"/>
              <a:gd name="connsiteY4" fmla="*/ 6847197 h 6847197"/>
              <a:gd name="connsiteX5" fmla="*/ 1018918 w 6593551"/>
              <a:gd name="connsiteY5" fmla="*/ 1936377 h 6847197"/>
              <a:gd name="connsiteX0" fmla="*/ 790318 w 6593551"/>
              <a:gd name="connsiteY0" fmla="*/ 1653989 h 6847197"/>
              <a:gd name="connsiteX1" fmla="*/ 249488 w 6593551"/>
              <a:gd name="connsiteY1" fmla="*/ 2661 h 6847197"/>
              <a:gd name="connsiteX2" fmla="*/ 6593551 w 6593551"/>
              <a:gd name="connsiteY2" fmla="*/ 0 h 6847197"/>
              <a:gd name="connsiteX3" fmla="*/ 6590493 w 6593551"/>
              <a:gd name="connsiteY3" fmla="*/ 6847197 h 6847197"/>
              <a:gd name="connsiteX4" fmla="*/ 0 w 6593551"/>
              <a:gd name="connsiteY4" fmla="*/ 6847197 h 6847197"/>
              <a:gd name="connsiteX5" fmla="*/ 790318 w 6593551"/>
              <a:gd name="connsiteY5" fmla="*/ 1653989 h 6847197"/>
              <a:gd name="connsiteX0" fmla="*/ 790318 w 6593551"/>
              <a:gd name="connsiteY0" fmla="*/ 1653989 h 6857829"/>
              <a:gd name="connsiteX1" fmla="*/ 249488 w 6593551"/>
              <a:gd name="connsiteY1" fmla="*/ 2661 h 6857829"/>
              <a:gd name="connsiteX2" fmla="*/ 6593551 w 6593551"/>
              <a:gd name="connsiteY2" fmla="*/ 0 h 6857829"/>
              <a:gd name="connsiteX3" fmla="*/ 6585177 w 6593551"/>
              <a:gd name="connsiteY3" fmla="*/ 6857829 h 6857829"/>
              <a:gd name="connsiteX4" fmla="*/ 0 w 6593551"/>
              <a:gd name="connsiteY4" fmla="*/ 6847197 h 6857829"/>
              <a:gd name="connsiteX5" fmla="*/ 790318 w 6593551"/>
              <a:gd name="connsiteY5" fmla="*/ 1653989 h 6857829"/>
              <a:gd name="connsiteX0" fmla="*/ 790318 w 6593551"/>
              <a:gd name="connsiteY0" fmla="*/ 1653989 h 6857829"/>
              <a:gd name="connsiteX1" fmla="*/ 249488 w 6593551"/>
              <a:gd name="connsiteY1" fmla="*/ 2661 h 6857829"/>
              <a:gd name="connsiteX2" fmla="*/ 6593551 w 6593551"/>
              <a:gd name="connsiteY2" fmla="*/ 0 h 6857829"/>
              <a:gd name="connsiteX3" fmla="*/ 6585177 w 6593551"/>
              <a:gd name="connsiteY3" fmla="*/ 6857829 h 6857829"/>
              <a:gd name="connsiteX4" fmla="*/ 0 w 6593551"/>
              <a:gd name="connsiteY4" fmla="*/ 6852842 h 6857829"/>
              <a:gd name="connsiteX5" fmla="*/ 790318 w 6593551"/>
              <a:gd name="connsiteY5" fmla="*/ 1653989 h 6857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93551" h="6857829">
                <a:moveTo>
                  <a:pt x="790318" y="1653989"/>
                </a:moveTo>
                <a:lnTo>
                  <a:pt x="249488" y="2661"/>
                </a:lnTo>
                <a:lnTo>
                  <a:pt x="6593551" y="0"/>
                </a:lnTo>
                <a:cubicBezTo>
                  <a:pt x="6592532" y="2282399"/>
                  <a:pt x="6586196" y="4575430"/>
                  <a:pt x="6585177" y="6857829"/>
                </a:cubicBezTo>
                <a:lnTo>
                  <a:pt x="0" y="6852842"/>
                </a:lnTo>
                <a:lnTo>
                  <a:pt x="790318" y="1653989"/>
                </a:lnTo>
                <a:close/>
              </a:path>
            </a:pathLst>
          </a:custGeom>
          <a:noFill/>
          <a:ln>
            <a:noFill/>
          </a:ln>
        </p:spPr>
        <p:txBody>
          <a:bodyPr lIns="720000" tIns="1080000" rIns="720000" anchor="t" anchorCtr="1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7" name="Freihandform 16"/>
          <p:cNvSpPr/>
          <p:nvPr userDrawn="1"/>
        </p:nvSpPr>
        <p:spPr>
          <a:xfrm>
            <a:off x="-11018" y="11018"/>
            <a:ext cx="308512" cy="3899971"/>
          </a:xfrm>
          <a:custGeom>
            <a:avLst/>
            <a:gdLst>
              <a:gd name="connsiteX0" fmla="*/ 0 w 308472"/>
              <a:gd name="connsiteY0" fmla="*/ 0 h 3899971"/>
              <a:gd name="connsiteX1" fmla="*/ 308472 w 308472"/>
              <a:gd name="connsiteY1" fmla="*/ 1145754 h 3899971"/>
              <a:gd name="connsiteX2" fmla="*/ 11017 w 308472"/>
              <a:gd name="connsiteY2" fmla="*/ 3899971 h 3899971"/>
              <a:gd name="connsiteX3" fmla="*/ 0 w 308472"/>
              <a:gd name="connsiteY3" fmla="*/ 0 h 389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72" h="3899971">
                <a:moveTo>
                  <a:pt x="0" y="0"/>
                </a:moveTo>
                <a:lnTo>
                  <a:pt x="308472" y="1145754"/>
                </a:lnTo>
                <a:lnTo>
                  <a:pt x="11017" y="3899971"/>
                </a:lnTo>
                <a:cubicBezTo>
                  <a:pt x="7345" y="2592636"/>
                  <a:pt x="3672" y="1285301"/>
                  <a:pt x="0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3" name="Subtitle"/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1055344" y="3429000"/>
            <a:ext cx="4875582" cy="2385000"/>
          </a:xfrm>
        </p:spPr>
        <p:txBody>
          <a:bodyPr/>
          <a:lstStyle>
            <a:lvl1pPr marL="0" indent="0" algn="l">
              <a:buNone/>
              <a:defRPr sz="4400">
                <a:solidFill>
                  <a:srgbClr val="0081C7"/>
                </a:solidFill>
              </a:defRPr>
            </a:lvl1pPr>
            <a:lvl2pPr marL="4572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7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2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4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Standard">
    <p:bg>
      <p:bgPr>
        <a:solidFill>
          <a:srgbClr val="0081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Bild 5" descr="logo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915" y="1"/>
            <a:ext cx="606266" cy="772455"/>
          </a:xfrm>
          <a:prstGeom prst="rect">
            <a:avLst/>
          </a:prstGeom>
          <a:effectLst>
            <a:outerShdw blurRad="50800" dir="5400000" algn="t" rotWithShape="0">
              <a:prstClr val="black">
                <a:alpha val="30000"/>
              </a:prstClr>
            </a:outerShdw>
          </a:effectLst>
        </p:spPr>
      </p:pic>
      <p:sp>
        <p:nvSpPr>
          <p:cNvPr id="9" name="Freihandform 8"/>
          <p:cNvSpPr/>
          <p:nvPr userDrawn="1"/>
        </p:nvSpPr>
        <p:spPr>
          <a:xfrm>
            <a:off x="-11018" y="11018"/>
            <a:ext cx="308512" cy="3899971"/>
          </a:xfrm>
          <a:custGeom>
            <a:avLst/>
            <a:gdLst>
              <a:gd name="connsiteX0" fmla="*/ 0 w 308472"/>
              <a:gd name="connsiteY0" fmla="*/ 0 h 3899971"/>
              <a:gd name="connsiteX1" fmla="*/ 308472 w 308472"/>
              <a:gd name="connsiteY1" fmla="*/ 1145754 h 3899971"/>
              <a:gd name="connsiteX2" fmla="*/ 11017 w 308472"/>
              <a:gd name="connsiteY2" fmla="*/ 3899971 h 3899971"/>
              <a:gd name="connsiteX3" fmla="*/ 0 w 308472"/>
              <a:gd name="connsiteY3" fmla="*/ 0 h 389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72" h="3899971">
                <a:moveTo>
                  <a:pt x="0" y="0"/>
                </a:moveTo>
                <a:lnTo>
                  <a:pt x="308472" y="1145754"/>
                </a:lnTo>
                <a:lnTo>
                  <a:pt x="11017" y="3899971"/>
                </a:lnTo>
                <a:cubicBezTo>
                  <a:pt x="7345" y="2592636"/>
                  <a:pt x="3672" y="1285301"/>
                  <a:pt x="0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7" name="Subline"/>
          <p:cNvSpPr>
            <a:spLocks noGrp="1"/>
          </p:cNvSpPr>
          <p:nvPr>
            <p:ph type="body" sz="quarter" idx="13" hasCustomPrompt="1"/>
          </p:nvPr>
        </p:nvSpPr>
        <p:spPr>
          <a:xfrm>
            <a:off x="540070" y="972000"/>
            <a:ext cx="11111046" cy="540000"/>
          </a:xfrm>
        </p:spPr>
        <p:txBody>
          <a:bodyPr/>
          <a:lstStyle>
            <a:lvl1pPr marL="0" indent="0">
              <a:buNone/>
              <a:defRPr b="1" baseline="0">
                <a:solidFill>
                  <a:srgbClr val="004E84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lvl="0"/>
            <a:r>
              <a:rPr lang="en-US" dirty="0"/>
              <a:t>Enter your subtitle here</a:t>
            </a:r>
          </a:p>
        </p:txBody>
      </p:sp>
      <p:sp>
        <p:nvSpPr>
          <p:cNvPr id="8" name="Inhaltsplatzhalter 3"/>
          <p:cNvSpPr>
            <a:spLocks noGrp="1"/>
          </p:cNvSpPr>
          <p:nvPr>
            <p:ph sz="quarter" idx="14"/>
          </p:nvPr>
        </p:nvSpPr>
        <p:spPr>
          <a:xfrm>
            <a:off x="539750" y="1512001"/>
            <a:ext cx="11110913" cy="4888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10" name="Dreieck 9"/>
          <p:cNvSpPr/>
          <p:nvPr userDrawn="1"/>
        </p:nvSpPr>
        <p:spPr>
          <a:xfrm>
            <a:off x="11853574" y="4396154"/>
            <a:ext cx="340012" cy="2461846"/>
          </a:xfrm>
          <a:prstGeom prst="triangle">
            <a:avLst>
              <a:gd name="adj" fmla="val 10000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Dark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Bild 5" descr="logo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915" y="1"/>
            <a:ext cx="606266" cy="772455"/>
          </a:xfrm>
          <a:prstGeom prst="rect">
            <a:avLst/>
          </a:prstGeom>
          <a:effectLst>
            <a:outerShdw blurRad="50800" dir="5400000" algn="t" rotWithShape="0">
              <a:prstClr val="black">
                <a:alpha val="30000"/>
              </a:prstClr>
            </a:outerShdw>
          </a:effectLst>
        </p:spPr>
      </p:pic>
      <p:sp>
        <p:nvSpPr>
          <p:cNvPr id="5" name="Freihandform 4"/>
          <p:cNvSpPr/>
          <p:nvPr userDrawn="1"/>
        </p:nvSpPr>
        <p:spPr>
          <a:xfrm>
            <a:off x="-11018" y="11018"/>
            <a:ext cx="308512" cy="3899971"/>
          </a:xfrm>
          <a:custGeom>
            <a:avLst/>
            <a:gdLst>
              <a:gd name="connsiteX0" fmla="*/ 0 w 308472"/>
              <a:gd name="connsiteY0" fmla="*/ 0 h 3899971"/>
              <a:gd name="connsiteX1" fmla="*/ 308472 w 308472"/>
              <a:gd name="connsiteY1" fmla="*/ 1145754 h 3899971"/>
              <a:gd name="connsiteX2" fmla="*/ 11017 w 308472"/>
              <a:gd name="connsiteY2" fmla="*/ 3899971 h 3899971"/>
              <a:gd name="connsiteX3" fmla="*/ 0 w 308472"/>
              <a:gd name="connsiteY3" fmla="*/ 0 h 389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72" h="3899971">
                <a:moveTo>
                  <a:pt x="0" y="0"/>
                </a:moveTo>
                <a:lnTo>
                  <a:pt x="308472" y="1145754"/>
                </a:lnTo>
                <a:lnTo>
                  <a:pt x="11017" y="3899971"/>
                </a:lnTo>
                <a:cubicBezTo>
                  <a:pt x="7345" y="2592636"/>
                  <a:pt x="3672" y="1285301"/>
                  <a:pt x="0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7" name="Subline"/>
          <p:cNvSpPr>
            <a:spLocks noGrp="1"/>
          </p:cNvSpPr>
          <p:nvPr>
            <p:ph type="body" sz="quarter" idx="13" hasCustomPrompt="1"/>
          </p:nvPr>
        </p:nvSpPr>
        <p:spPr>
          <a:xfrm>
            <a:off x="540070" y="972000"/>
            <a:ext cx="11111046" cy="540000"/>
          </a:xfrm>
        </p:spPr>
        <p:txBody>
          <a:bodyPr/>
          <a:lstStyle>
            <a:lvl1pPr marL="0" indent="0">
              <a:buNone/>
              <a:defRPr b="0" baseline="0">
                <a:solidFill>
                  <a:schemeClr val="bg1"/>
                </a:solidFill>
                <a:latin typeface="+mn-lt"/>
                <a:ea typeface="Calibri" charset="0"/>
                <a:cs typeface="Calibri" charset="0"/>
              </a:defRPr>
            </a:lvl1pPr>
          </a:lstStyle>
          <a:p>
            <a:pPr lvl="0"/>
            <a:r>
              <a:rPr lang="en-US" dirty="0"/>
              <a:t>Enter your subtitle here</a:t>
            </a:r>
          </a:p>
        </p:txBody>
      </p:sp>
      <p:sp>
        <p:nvSpPr>
          <p:cNvPr id="8" name="Dreieck 7"/>
          <p:cNvSpPr/>
          <p:nvPr userDrawn="1"/>
        </p:nvSpPr>
        <p:spPr>
          <a:xfrm>
            <a:off x="11853574" y="4396154"/>
            <a:ext cx="340012" cy="2461846"/>
          </a:xfrm>
          <a:prstGeom prst="triangle">
            <a:avLst>
              <a:gd name="adj" fmla="val 10000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Dark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Bild 5" descr="logo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915" y="1"/>
            <a:ext cx="606266" cy="772455"/>
          </a:xfrm>
          <a:prstGeom prst="rect">
            <a:avLst/>
          </a:prstGeom>
          <a:effectLst>
            <a:outerShdw blurRad="50800" dir="5400000" algn="t" rotWithShape="0">
              <a:prstClr val="black">
                <a:alpha val="30000"/>
              </a:prstClr>
            </a:outerShdw>
          </a:effectLst>
        </p:spPr>
      </p:pic>
      <p:sp>
        <p:nvSpPr>
          <p:cNvPr id="5" name="Freihandform 4"/>
          <p:cNvSpPr/>
          <p:nvPr userDrawn="1"/>
        </p:nvSpPr>
        <p:spPr>
          <a:xfrm>
            <a:off x="-11018" y="11018"/>
            <a:ext cx="308512" cy="3899971"/>
          </a:xfrm>
          <a:custGeom>
            <a:avLst/>
            <a:gdLst>
              <a:gd name="connsiteX0" fmla="*/ 0 w 308472"/>
              <a:gd name="connsiteY0" fmla="*/ 0 h 3899971"/>
              <a:gd name="connsiteX1" fmla="*/ 308472 w 308472"/>
              <a:gd name="connsiteY1" fmla="*/ 1145754 h 3899971"/>
              <a:gd name="connsiteX2" fmla="*/ 11017 w 308472"/>
              <a:gd name="connsiteY2" fmla="*/ 3899971 h 3899971"/>
              <a:gd name="connsiteX3" fmla="*/ 0 w 308472"/>
              <a:gd name="connsiteY3" fmla="*/ 0 h 389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72" h="3899971">
                <a:moveTo>
                  <a:pt x="0" y="0"/>
                </a:moveTo>
                <a:lnTo>
                  <a:pt x="308472" y="1145754"/>
                </a:lnTo>
                <a:lnTo>
                  <a:pt x="11017" y="3899971"/>
                </a:lnTo>
                <a:cubicBezTo>
                  <a:pt x="7345" y="2592636"/>
                  <a:pt x="3672" y="1285301"/>
                  <a:pt x="0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7" name="Subline"/>
          <p:cNvSpPr>
            <a:spLocks noGrp="1"/>
          </p:cNvSpPr>
          <p:nvPr>
            <p:ph type="body" sz="quarter" idx="13" hasCustomPrompt="1"/>
          </p:nvPr>
        </p:nvSpPr>
        <p:spPr>
          <a:xfrm>
            <a:off x="540070" y="972000"/>
            <a:ext cx="11111046" cy="540000"/>
          </a:xfrm>
        </p:spPr>
        <p:txBody>
          <a:bodyPr/>
          <a:lstStyle>
            <a:lvl1pPr marL="0" indent="0">
              <a:buNone/>
              <a:defRPr b="0" baseline="0">
                <a:solidFill>
                  <a:schemeClr val="bg1"/>
                </a:solidFill>
                <a:latin typeface="+mn-lt"/>
                <a:ea typeface="Calibri" charset="0"/>
                <a:cs typeface="Calibri" charset="0"/>
              </a:defRPr>
            </a:lvl1pPr>
          </a:lstStyle>
          <a:p>
            <a:pPr lvl="0"/>
            <a:r>
              <a:rPr lang="en-US" dirty="0"/>
              <a:t>Enter your subtitle here</a:t>
            </a:r>
          </a:p>
        </p:txBody>
      </p:sp>
      <p:sp>
        <p:nvSpPr>
          <p:cNvPr id="8" name="Dreieck 7"/>
          <p:cNvSpPr/>
          <p:nvPr userDrawn="1"/>
        </p:nvSpPr>
        <p:spPr>
          <a:xfrm>
            <a:off x="11853574" y="4396154"/>
            <a:ext cx="340012" cy="2461846"/>
          </a:xfrm>
          <a:prstGeom prst="triangle">
            <a:avLst>
              <a:gd name="adj" fmla="val 10000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Bild 5" descr="logo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915" y="1"/>
            <a:ext cx="606266" cy="772455"/>
          </a:xfrm>
          <a:prstGeom prst="rect">
            <a:avLst/>
          </a:prstGeom>
          <a:effectLst>
            <a:outerShdw blurRad="50800" dir="5400000" algn="t" rotWithShape="0">
              <a:prstClr val="black">
                <a:alpha val="30000"/>
              </a:prstClr>
            </a:outerShdw>
          </a:effectLst>
        </p:spPr>
      </p:pic>
      <p:sp>
        <p:nvSpPr>
          <p:cNvPr id="5" name="Freihandform 4"/>
          <p:cNvSpPr/>
          <p:nvPr userDrawn="1"/>
        </p:nvSpPr>
        <p:spPr>
          <a:xfrm>
            <a:off x="-11018" y="11018"/>
            <a:ext cx="308512" cy="3899971"/>
          </a:xfrm>
          <a:custGeom>
            <a:avLst/>
            <a:gdLst>
              <a:gd name="connsiteX0" fmla="*/ 0 w 308472"/>
              <a:gd name="connsiteY0" fmla="*/ 0 h 3899971"/>
              <a:gd name="connsiteX1" fmla="*/ 308472 w 308472"/>
              <a:gd name="connsiteY1" fmla="*/ 1145754 h 3899971"/>
              <a:gd name="connsiteX2" fmla="*/ 11017 w 308472"/>
              <a:gd name="connsiteY2" fmla="*/ 3899971 h 3899971"/>
              <a:gd name="connsiteX3" fmla="*/ 0 w 308472"/>
              <a:gd name="connsiteY3" fmla="*/ 0 h 389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72" h="3899971">
                <a:moveTo>
                  <a:pt x="0" y="0"/>
                </a:moveTo>
                <a:lnTo>
                  <a:pt x="308472" y="1145754"/>
                </a:lnTo>
                <a:lnTo>
                  <a:pt x="11017" y="3899971"/>
                </a:lnTo>
                <a:cubicBezTo>
                  <a:pt x="7345" y="2592636"/>
                  <a:pt x="3672" y="1285301"/>
                  <a:pt x="0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7" name="Subline"/>
          <p:cNvSpPr>
            <a:spLocks noGrp="1"/>
          </p:cNvSpPr>
          <p:nvPr>
            <p:ph type="body" sz="quarter" idx="13" hasCustomPrompt="1"/>
          </p:nvPr>
        </p:nvSpPr>
        <p:spPr>
          <a:xfrm>
            <a:off x="540070" y="972000"/>
            <a:ext cx="11111046" cy="540000"/>
          </a:xfrm>
        </p:spPr>
        <p:txBody>
          <a:bodyPr/>
          <a:lstStyle>
            <a:lvl1pPr marL="0" indent="0">
              <a:buNone/>
              <a:defRPr b="0" baseline="0">
                <a:solidFill>
                  <a:srgbClr val="0081C7"/>
                </a:solidFill>
                <a:latin typeface="+mn-lt"/>
                <a:ea typeface="Calibri" charset="0"/>
                <a:cs typeface="Calibri" charset="0"/>
              </a:defRPr>
            </a:lvl1pPr>
          </a:lstStyle>
          <a:p>
            <a:pPr lvl="0"/>
            <a:r>
              <a:rPr lang="en-US" dirty="0"/>
              <a:t>Enter your subtitle here</a:t>
            </a:r>
          </a:p>
        </p:txBody>
      </p:sp>
      <p:sp>
        <p:nvSpPr>
          <p:cNvPr id="8" name="Dreieck 7"/>
          <p:cNvSpPr/>
          <p:nvPr userDrawn="1"/>
        </p:nvSpPr>
        <p:spPr>
          <a:xfrm>
            <a:off x="11853574" y="4396154"/>
            <a:ext cx="340012" cy="2461846"/>
          </a:xfrm>
          <a:prstGeom prst="triangle">
            <a:avLst>
              <a:gd name="adj" fmla="val 10000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1" name="Bild 10" descr="logo.jpg">
            <a:hlinkClick r:id="rId2" action="ppaction://hlinksldjump"/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915" y="1"/>
            <a:ext cx="606266" cy="772455"/>
          </a:xfrm>
          <a:prstGeom prst="rect">
            <a:avLst/>
          </a:prstGeom>
          <a:effectLst>
            <a:outerShdw blurRad="50800" dir="5400000" algn="t" rotWithShape="0">
              <a:prstClr val="black">
                <a:alpha val="30000"/>
              </a:prstClr>
            </a:outerShdw>
          </a:effectLst>
        </p:spPr>
      </p:pic>
      <p:sp>
        <p:nvSpPr>
          <p:cNvPr id="6" name="Freihandform 5"/>
          <p:cNvSpPr/>
          <p:nvPr userDrawn="1"/>
        </p:nvSpPr>
        <p:spPr>
          <a:xfrm>
            <a:off x="-11018" y="11018"/>
            <a:ext cx="308512" cy="3899971"/>
          </a:xfrm>
          <a:custGeom>
            <a:avLst/>
            <a:gdLst>
              <a:gd name="connsiteX0" fmla="*/ 0 w 308472"/>
              <a:gd name="connsiteY0" fmla="*/ 0 h 3899971"/>
              <a:gd name="connsiteX1" fmla="*/ 308472 w 308472"/>
              <a:gd name="connsiteY1" fmla="*/ 1145754 h 3899971"/>
              <a:gd name="connsiteX2" fmla="*/ 11017 w 308472"/>
              <a:gd name="connsiteY2" fmla="*/ 3899971 h 3899971"/>
              <a:gd name="connsiteX3" fmla="*/ 0 w 308472"/>
              <a:gd name="connsiteY3" fmla="*/ 0 h 389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72" h="3899971">
                <a:moveTo>
                  <a:pt x="0" y="0"/>
                </a:moveTo>
                <a:lnTo>
                  <a:pt x="308472" y="1145754"/>
                </a:lnTo>
                <a:lnTo>
                  <a:pt x="11017" y="3899971"/>
                </a:lnTo>
                <a:cubicBezTo>
                  <a:pt x="7345" y="2592636"/>
                  <a:pt x="3672" y="1285301"/>
                  <a:pt x="0" y="0"/>
                </a:cubicBezTo>
                <a:close/>
              </a:path>
            </a:pathLst>
          </a:custGeom>
          <a:solidFill>
            <a:srgbClr val="00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7" name="Subline"/>
          <p:cNvSpPr>
            <a:spLocks noGrp="1"/>
          </p:cNvSpPr>
          <p:nvPr>
            <p:ph type="body" sz="quarter" idx="13" hasCustomPrompt="1"/>
          </p:nvPr>
        </p:nvSpPr>
        <p:spPr>
          <a:xfrm>
            <a:off x="540070" y="972000"/>
            <a:ext cx="11111046" cy="540000"/>
          </a:xfrm>
        </p:spPr>
        <p:txBody>
          <a:bodyPr/>
          <a:lstStyle>
            <a:lvl1pPr marL="0" indent="0">
              <a:buNone/>
              <a:defRPr baseline="0">
                <a:solidFill>
                  <a:srgbClr val="008BD2"/>
                </a:solidFill>
              </a:defRPr>
            </a:lvl1pPr>
          </a:lstStyle>
          <a:p>
            <a:pPr lvl="0"/>
            <a:r>
              <a:rPr lang="en-US" dirty="0"/>
              <a:t>Enter your subtitle here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4"/>
          </p:nvPr>
        </p:nvSpPr>
        <p:spPr>
          <a:xfrm>
            <a:off x="539821" y="1752600"/>
            <a:ext cx="11110771" cy="47879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500"/>
              </a:spcAft>
              <a:buClr>
                <a:schemeClr val="bg1"/>
              </a:buClr>
              <a:buSzPct val="25000"/>
              <a:buFont typeface="Arial" charset="0"/>
              <a:buChar char="•"/>
              <a:defRPr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100000"/>
              </a:lnSpc>
              <a:spcAft>
                <a:spcPts val="1000"/>
              </a:spcAft>
              <a:buClr>
                <a:schemeClr val="bg1"/>
              </a:buClr>
              <a:buSzPct val="25000"/>
              <a:buFont typeface="Arial" charset="0"/>
              <a:buChar char="•"/>
              <a:defRPr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9" name="Dreieck 8"/>
          <p:cNvSpPr/>
          <p:nvPr userDrawn="1"/>
        </p:nvSpPr>
        <p:spPr>
          <a:xfrm>
            <a:off x="11853574" y="4396154"/>
            <a:ext cx="340012" cy="2461846"/>
          </a:xfrm>
          <a:prstGeom prst="triangle">
            <a:avLst>
              <a:gd name="adj" fmla="val 100000"/>
            </a:avLst>
          </a:prstGeom>
          <a:solidFill>
            <a:srgbClr val="00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220334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lygon Title Le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ihandform 8"/>
          <p:cNvSpPr/>
          <p:nvPr userDrawn="1"/>
        </p:nvSpPr>
        <p:spPr>
          <a:xfrm>
            <a:off x="-11018" y="11018"/>
            <a:ext cx="308512" cy="3899971"/>
          </a:xfrm>
          <a:custGeom>
            <a:avLst/>
            <a:gdLst>
              <a:gd name="connsiteX0" fmla="*/ 0 w 308472"/>
              <a:gd name="connsiteY0" fmla="*/ 0 h 3899971"/>
              <a:gd name="connsiteX1" fmla="*/ 308472 w 308472"/>
              <a:gd name="connsiteY1" fmla="*/ 1145754 h 3899971"/>
              <a:gd name="connsiteX2" fmla="*/ 11017 w 308472"/>
              <a:gd name="connsiteY2" fmla="*/ 3899971 h 3899971"/>
              <a:gd name="connsiteX3" fmla="*/ 0 w 308472"/>
              <a:gd name="connsiteY3" fmla="*/ 0 h 389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72" h="3899971">
                <a:moveTo>
                  <a:pt x="0" y="0"/>
                </a:moveTo>
                <a:lnTo>
                  <a:pt x="308472" y="1145754"/>
                </a:lnTo>
                <a:lnTo>
                  <a:pt x="11017" y="3899971"/>
                </a:lnTo>
                <a:cubicBezTo>
                  <a:pt x="7345" y="2592636"/>
                  <a:pt x="3672" y="1285301"/>
                  <a:pt x="0" y="0"/>
                </a:cubicBezTo>
                <a:close/>
              </a:path>
            </a:pathLst>
          </a:custGeom>
          <a:solidFill>
            <a:srgbClr val="00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0" name="Dreieck 9"/>
          <p:cNvSpPr/>
          <p:nvPr userDrawn="1"/>
        </p:nvSpPr>
        <p:spPr>
          <a:xfrm>
            <a:off x="11853574" y="4396154"/>
            <a:ext cx="340012" cy="2461846"/>
          </a:xfrm>
          <a:prstGeom prst="triangle">
            <a:avLst>
              <a:gd name="adj" fmla="val 100000"/>
            </a:avLst>
          </a:prstGeom>
          <a:solidFill>
            <a:srgbClr val="00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6" name="Freihandform 5"/>
          <p:cNvSpPr/>
          <p:nvPr userDrawn="1"/>
        </p:nvSpPr>
        <p:spPr>
          <a:xfrm>
            <a:off x="0" y="4540731"/>
            <a:ext cx="7082971" cy="1393372"/>
          </a:xfrm>
          <a:custGeom>
            <a:avLst/>
            <a:gdLst>
              <a:gd name="connsiteX0" fmla="*/ 7068457 w 7082971"/>
              <a:gd name="connsiteY0" fmla="*/ 0 h 1393372"/>
              <a:gd name="connsiteX1" fmla="*/ 0 w 7082971"/>
              <a:gd name="connsiteY1" fmla="*/ 638629 h 1393372"/>
              <a:gd name="connsiteX2" fmla="*/ 0 w 7082971"/>
              <a:gd name="connsiteY2" fmla="*/ 1393372 h 1393372"/>
              <a:gd name="connsiteX3" fmla="*/ 7082971 w 7082971"/>
              <a:gd name="connsiteY3" fmla="*/ 333829 h 1393372"/>
              <a:gd name="connsiteX4" fmla="*/ 7068457 w 7082971"/>
              <a:gd name="connsiteY4" fmla="*/ 0 h 1393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82971" h="1393372">
                <a:moveTo>
                  <a:pt x="7068457" y="0"/>
                </a:moveTo>
                <a:lnTo>
                  <a:pt x="0" y="638629"/>
                </a:lnTo>
                <a:lnTo>
                  <a:pt x="0" y="1393372"/>
                </a:lnTo>
                <a:lnTo>
                  <a:pt x="7082971" y="333829"/>
                </a:lnTo>
                <a:lnTo>
                  <a:pt x="7068457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en-GB" dirty="0" err="1"/>
          </a:p>
        </p:txBody>
      </p:sp>
      <p:sp>
        <p:nvSpPr>
          <p:cNvPr id="7" name="Freihandform 6"/>
          <p:cNvSpPr/>
          <p:nvPr userDrawn="1"/>
        </p:nvSpPr>
        <p:spPr>
          <a:xfrm>
            <a:off x="0" y="4542971"/>
            <a:ext cx="7794171" cy="2315029"/>
          </a:xfrm>
          <a:custGeom>
            <a:avLst/>
            <a:gdLst>
              <a:gd name="connsiteX0" fmla="*/ 0 w 7808685"/>
              <a:gd name="connsiteY0" fmla="*/ 1277258 h 2336800"/>
              <a:gd name="connsiteX1" fmla="*/ 7082971 w 7808685"/>
              <a:gd name="connsiteY1" fmla="*/ 0 h 2336800"/>
              <a:gd name="connsiteX2" fmla="*/ 7808685 w 7808685"/>
              <a:gd name="connsiteY2" fmla="*/ 2336800 h 2336800"/>
              <a:gd name="connsiteX3" fmla="*/ 0 w 7808685"/>
              <a:gd name="connsiteY3" fmla="*/ 2336800 h 2336800"/>
              <a:gd name="connsiteX4" fmla="*/ 0 w 7808685"/>
              <a:gd name="connsiteY4" fmla="*/ 1277258 h 233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08685" h="2336800">
                <a:moveTo>
                  <a:pt x="0" y="1277258"/>
                </a:moveTo>
                <a:lnTo>
                  <a:pt x="7082971" y="0"/>
                </a:lnTo>
                <a:lnTo>
                  <a:pt x="7808685" y="2336800"/>
                </a:lnTo>
                <a:lnTo>
                  <a:pt x="0" y="2336800"/>
                </a:lnTo>
                <a:lnTo>
                  <a:pt x="0" y="1277258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en-GB" dirty="0" err="1"/>
          </a:p>
        </p:txBody>
      </p:sp>
      <p:sp>
        <p:nvSpPr>
          <p:cNvPr id="5" name="Freihandform 4"/>
          <p:cNvSpPr/>
          <p:nvPr userDrawn="1"/>
        </p:nvSpPr>
        <p:spPr>
          <a:xfrm>
            <a:off x="7026968" y="4831405"/>
            <a:ext cx="1712685" cy="2026595"/>
          </a:xfrm>
          <a:custGeom>
            <a:avLst/>
            <a:gdLst>
              <a:gd name="connsiteX0" fmla="*/ 0 w 1944914"/>
              <a:gd name="connsiteY0" fmla="*/ 0 h 2351315"/>
              <a:gd name="connsiteX1" fmla="*/ 1944914 w 1944914"/>
              <a:gd name="connsiteY1" fmla="*/ 2351315 h 2351315"/>
              <a:gd name="connsiteX2" fmla="*/ 232229 w 1944914"/>
              <a:gd name="connsiteY2" fmla="*/ 2351315 h 2351315"/>
              <a:gd name="connsiteX3" fmla="*/ 0 w 1944914"/>
              <a:gd name="connsiteY3" fmla="*/ 0 h 2351315"/>
              <a:gd name="connsiteX0" fmla="*/ 7111 w 1712685"/>
              <a:gd name="connsiteY0" fmla="*/ 0 h 2058360"/>
              <a:gd name="connsiteX1" fmla="*/ 1712685 w 1712685"/>
              <a:gd name="connsiteY1" fmla="*/ 2058360 h 2058360"/>
              <a:gd name="connsiteX2" fmla="*/ 0 w 1712685"/>
              <a:gd name="connsiteY2" fmla="*/ 2058360 h 2058360"/>
              <a:gd name="connsiteX3" fmla="*/ 7111 w 1712685"/>
              <a:gd name="connsiteY3" fmla="*/ 0 h 2058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2685" h="2058360">
                <a:moveTo>
                  <a:pt x="7111" y="0"/>
                </a:moveTo>
                <a:lnTo>
                  <a:pt x="1712685" y="2058360"/>
                </a:lnTo>
                <a:lnTo>
                  <a:pt x="0" y="2058360"/>
                </a:lnTo>
                <a:cubicBezTo>
                  <a:pt x="2370" y="1372240"/>
                  <a:pt x="4741" y="686120"/>
                  <a:pt x="7111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en-GB" dirty="0" err="1"/>
          </a:p>
        </p:txBody>
      </p:sp>
      <p:sp>
        <p:nvSpPr>
          <p:cNvPr id="2" name="Title"/>
          <p:cNvSpPr>
            <a:spLocks noGrp="1"/>
          </p:cNvSpPr>
          <p:nvPr>
            <p:ph type="ctrTitle" hasCustomPrompt="1"/>
          </p:nvPr>
        </p:nvSpPr>
        <p:spPr bwMode="gray">
          <a:xfrm>
            <a:off x="1804253" y="5509654"/>
            <a:ext cx="5278718" cy="886397"/>
          </a:xfrm>
        </p:spPr>
        <p:txBody>
          <a:bodyPr wrap="square" anchor="ctr">
            <a:spAutoFit/>
          </a:bodyPr>
          <a:lstStyle>
            <a:lvl1pPr algn="r">
              <a:lnSpc>
                <a:spcPct val="80000"/>
              </a:lnSpc>
              <a:spcBef>
                <a:spcPts val="0"/>
              </a:spcBef>
              <a:spcAft>
                <a:spcPts val="1000"/>
              </a:spcAft>
              <a:defRPr sz="3600" b="0">
                <a:solidFill>
                  <a:srgbClr val="FFFFFF"/>
                </a:solidFill>
                <a:latin typeface="+mn-lt"/>
                <a:ea typeface="Arial Narrow" charset="0"/>
                <a:cs typeface="Arial Narrow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lygon Title Rig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ihandform 8"/>
          <p:cNvSpPr/>
          <p:nvPr userDrawn="1"/>
        </p:nvSpPr>
        <p:spPr>
          <a:xfrm>
            <a:off x="-11018" y="11018"/>
            <a:ext cx="308512" cy="3899971"/>
          </a:xfrm>
          <a:custGeom>
            <a:avLst/>
            <a:gdLst>
              <a:gd name="connsiteX0" fmla="*/ 0 w 308472"/>
              <a:gd name="connsiteY0" fmla="*/ 0 h 3899971"/>
              <a:gd name="connsiteX1" fmla="*/ 308472 w 308472"/>
              <a:gd name="connsiteY1" fmla="*/ 1145754 h 3899971"/>
              <a:gd name="connsiteX2" fmla="*/ 11017 w 308472"/>
              <a:gd name="connsiteY2" fmla="*/ 3899971 h 3899971"/>
              <a:gd name="connsiteX3" fmla="*/ 0 w 308472"/>
              <a:gd name="connsiteY3" fmla="*/ 0 h 389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72" h="3899971">
                <a:moveTo>
                  <a:pt x="0" y="0"/>
                </a:moveTo>
                <a:lnTo>
                  <a:pt x="308472" y="1145754"/>
                </a:lnTo>
                <a:lnTo>
                  <a:pt x="11017" y="3899971"/>
                </a:lnTo>
                <a:cubicBezTo>
                  <a:pt x="7345" y="2592636"/>
                  <a:pt x="3672" y="1285301"/>
                  <a:pt x="0" y="0"/>
                </a:cubicBezTo>
                <a:close/>
              </a:path>
            </a:pathLst>
          </a:custGeom>
          <a:solidFill>
            <a:srgbClr val="00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grpSp>
        <p:nvGrpSpPr>
          <p:cNvPr id="3" name="Gruppierung 2"/>
          <p:cNvGrpSpPr/>
          <p:nvPr userDrawn="1"/>
        </p:nvGrpSpPr>
        <p:grpSpPr>
          <a:xfrm flipH="1">
            <a:off x="3452347" y="4540731"/>
            <a:ext cx="8739653" cy="2317269"/>
            <a:chOff x="0" y="4540731"/>
            <a:chExt cx="8739653" cy="2317269"/>
          </a:xfrm>
        </p:grpSpPr>
        <p:sp>
          <p:nvSpPr>
            <p:cNvPr id="6" name="Freihandform 5"/>
            <p:cNvSpPr/>
            <p:nvPr userDrawn="1"/>
          </p:nvSpPr>
          <p:spPr>
            <a:xfrm>
              <a:off x="0" y="4540731"/>
              <a:ext cx="7082971" cy="1393372"/>
            </a:xfrm>
            <a:custGeom>
              <a:avLst/>
              <a:gdLst>
                <a:gd name="connsiteX0" fmla="*/ 7068457 w 7082971"/>
                <a:gd name="connsiteY0" fmla="*/ 0 h 1393372"/>
                <a:gd name="connsiteX1" fmla="*/ 0 w 7082971"/>
                <a:gd name="connsiteY1" fmla="*/ 638629 h 1393372"/>
                <a:gd name="connsiteX2" fmla="*/ 0 w 7082971"/>
                <a:gd name="connsiteY2" fmla="*/ 1393372 h 1393372"/>
                <a:gd name="connsiteX3" fmla="*/ 7082971 w 7082971"/>
                <a:gd name="connsiteY3" fmla="*/ 333829 h 1393372"/>
                <a:gd name="connsiteX4" fmla="*/ 7068457 w 7082971"/>
                <a:gd name="connsiteY4" fmla="*/ 0 h 1393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82971" h="1393372">
                  <a:moveTo>
                    <a:pt x="7068457" y="0"/>
                  </a:moveTo>
                  <a:lnTo>
                    <a:pt x="0" y="638629"/>
                  </a:lnTo>
                  <a:lnTo>
                    <a:pt x="0" y="1393372"/>
                  </a:lnTo>
                  <a:lnTo>
                    <a:pt x="7082971" y="333829"/>
                  </a:lnTo>
                  <a:lnTo>
                    <a:pt x="7068457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en-GB" dirty="0" err="1"/>
            </a:p>
          </p:txBody>
        </p:sp>
        <p:sp>
          <p:nvSpPr>
            <p:cNvPr id="7" name="Freihandform 6"/>
            <p:cNvSpPr/>
            <p:nvPr userDrawn="1"/>
          </p:nvSpPr>
          <p:spPr>
            <a:xfrm>
              <a:off x="0" y="4542971"/>
              <a:ext cx="7794171" cy="2315029"/>
            </a:xfrm>
            <a:custGeom>
              <a:avLst/>
              <a:gdLst>
                <a:gd name="connsiteX0" fmla="*/ 0 w 7808685"/>
                <a:gd name="connsiteY0" fmla="*/ 1277258 h 2336800"/>
                <a:gd name="connsiteX1" fmla="*/ 7082971 w 7808685"/>
                <a:gd name="connsiteY1" fmla="*/ 0 h 2336800"/>
                <a:gd name="connsiteX2" fmla="*/ 7808685 w 7808685"/>
                <a:gd name="connsiteY2" fmla="*/ 2336800 h 2336800"/>
                <a:gd name="connsiteX3" fmla="*/ 0 w 7808685"/>
                <a:gd name="connsiteY3" fmla="*/ 2336800 h 2336800"/>
                <a:gd name="connsiteX4" fmla="*/ 0 w 7808685"/>
                <a:gd name="connsiteY4" fmla="*/ 1277258 h 233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08685" h="2336800">
                  <a:moveTo>
                    <a:pt x="0" y="1277258"/>
                  </a:moveTo>
                  <a:lnTo>
                    <a:pt x="7082971" y="0"/>
                  </a:lnTo>
                  <a:lnTo>
                    <a:pt x="7808685" y="2336800"/>
                  </a:lnTo>
                  <a:lnTo>
                    <a:pt x="0" y="2336800"/>
                  </a:lnTo>
                  <a:lnTo>
                    <a:pt x="0" y="1277258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en-GB" dirty="0" err="1"/>
            </a:p>
          </p:txBody>
        </p:sp>
        <p:sp>
          <p:nvSpPr>
            <p:cNvPr id="5" name="Freihandform 4"/>
            <p:cNvSpPr/>
            <p:nvPr userDrawn="1"/>
          </p:nvSpPr>
          <p:spPr>
            <a:xfrm>
              <a:off x="7026968" y="4831405"/>
              <a:ext cx="1712685" cy="2026595"/>
            </a:xfrm>
            <a:custGeom>
              <a:avLst/>
              <a:gdLst>
                <a:gd name="connsiteX0" fmla="*/ 0 w 1944914"/>
                <a:gd name="connsiteY0" fmla="*/ 0 h 2351315"/>
                <a:gd name="connsiteX1" fmla="*/ 1944914 w 1944914"/>
                <a:gd name="connsiteY1" fmla="*/ 2351315 h 2351315"/>
                <a:gd name="connsiteX2" fmla="*/ 232229 w 1944914"/>
                <a:gd name="connsiteY2" fmla="*/ 2351315 h 2351315"/>
                <a:gd name="connsiteX3" fmla="*/ 0 w 1944914"/>
                <a:gd name="connsiteY3" fmla="*/ 0 h 2351315"/>
                <a:gd name="connsiteX0" fmla="*/ 7111 w 1712685"/>
                <a:gd name="connsiteY0" fmla="*/ 0 h 2058360"/>
                <a:gd name="connsiteX1" fmla="*/ 1712685 w 1712685"/>
                <a:gd name="connsiteY1" fmla="*/ 2058360 h 2058360"/>
                <a:gd name="connsiteX2" fmla="*/ 0 w 1712685"/>
                <a:gd name="connsiteY2" fmla="*/ 2058360 h 2058360"/>
                <a:gd name="connsiteX3" fmla="*/ 7111 w 1712685"/>
                <a:gd name="connsiteY3" fmla="*/ 0 h 2058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2685" h="2058360">
                  <a:moveTo>
                    <a:pt x="7111" y="0"/>
                  </a:moveTo>
                  <a:lnTo>
                    <a:pt x="1712685" y="2058360"/>
                  </a:lnTo>
                  <a:lnTo>
                    <a:pt x="0" y="2058360"/>
                  </a:lnTo>
                  <a:cubicBezTo>
                    <a:pt x="2370" y="1372240"/>
                    <a:pt x="4741" y="686120"/>
                    <a:pt x="7111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en-GB" dirty="0" err="1"/>
            </a:p>
          </p:txBody>
        </p:sp>
      </p:grpSp>
      <p:sp>
        <p:nvSpPr>
          <p:cNvPr id="2" name="Title"/>
          <p:cNvSpPr>
            <a:spLocks noGrp="1"/>
          </p:cNvSpPr>
          <p:nvPr>
            <p:ph type="ctrTitle" hasCustomPrompt="1"/>
          </p:nvPr>
        </p:nvSpPr>
        <p:spPr bwMode="gray">
          <a:xfrm>
            <a:off x="5256472" y="5509654"/>
            <a:ext cx="5278718" cy="886397"/>
          </a:xfrm>
        </p:spPr>
        <p:txBody>
          <a:bodyPr wrap="square" anchor="ctr">
            <a:spAutoFit/>
          </a:bodyPr>
          <a:lstStyle>
            <a:lvl1pPr algn="l">
              <a:lnSpc>
                <a:spcPct val="80000"/>
              </a:lnSpc>
              <a:spcBef>
                <a:spcPts val="0"/>
              </a:spcBef>
              <a:spcAft>
                <a:spcPts val="1000"/>
              </a:spcAft>
              <a:defRPr sz="3600" b="0">
                <a:solidFill>
                  <a:srgbClr val="FFFFFF"/>
                </a:solidFill>
                <a:latin typeface="+mn-lt"/>
                <a:ea typeface="Arial Narrow" charset="0"/>
                <a:cs typeface="Arial Narrow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-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 descr="logo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915" y="1"/>
            <a:ext cx="606266" cy="772455"/>
          </a:xfrm>
          <a:prstGeom prst="rect">
            <a:avLst/>
          </a:prstGeom>
          <a:effectLst>
            <a:outerShdw blurRad="50800" dir="5400000" algn="t" rotWithShape="0">
              <a:prstClr val="black">
                <a:alpha val="30000"/>
              </a:prstClr>
            </a:outerShdw>
          </a:effectLst>
        </p:spPr>
      </p:pic>
      <p:sp>
        <p:nvSpPr>
          <p:cNvPr id="9" name="Freihandform 8"/>
          <p:cNvSpPr/>
          <p:nvPr userDrawn="1"/>
        </p:nvSpPr>
        <p:spPr>
          <a:xfrm>
            <a:off x="-11018" y="11018"/>
            <a:ext cx="308512" cy="3899971"/>
          </a:xfrm>
          <a:custGeom>
            <a:avLst/>
            <a:gdLst>
              <a:gd name="connsiteX0" fmla="*/ 0 w 308472"/>
              <a:gd name="connsiteY0" fmla="*/ 0 h 3899971"/>
              <a:gd name="connsiteX1" fmla="*/ 308472 w 308472"/>
              <a:gd name="connsiteY1" fmla="*/ 1145754 h 3899971"/>
              <a:gd name="connsiteX2" fmla="*/ 11017 w 308472"/>
              <a:gd name="connsiteY2" fmla="*/ 3899971 h 3899971"/>
              <a:gd name="connsiteX3" fmla="*/ 0 w 308472"/>
              <a:gd name="connsiteY3" fmla="*/ 0 h 389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72" h="3899971">
                <a:moveTo>
                  <a:pt x="0" y="0"/>
                </a:moveTo>
                <a:lnTo>
                  <a:pt x="308472" y="1145754"/>
                </a:lnTo>
                <a:lnTo>
                  <a:pt x="11017" y="3899971"/>
                </a:lnTo>
                <a:cubicBezTo>
                  <a:pt x="7345" y="2592636"/>
                  <a:pt x="3672" y="1285301"/>
                  <a:pt x="0" y="0"/>
                </a:cubicBezTo>
                <a:close/>
              </a:path>
            </a:pathLst>
          </a:custGeom>
          <a:solidFill>
            <a:srgbClr val="00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0" name="Dreieck 9"/>
          <p:cNvSpPr/>
          <p:nvPr userDrawn="1"/>
        </p:nvSpPr>
        <p:spPr>
          <a:xfrm>
            <a:off x="11853574" y="4396154"/>
            <a:ext cx="340012" cy="2461846"/>
          </a:xfrm>
          <a:prstGeom prst="triangle">
            <a:avLst>
              <a:gd name="adj" fmla="val 100000"/>
            </a:avLst>
          </a:prstGeom>
          <a:solidFill>
            <a:srgbClr val="00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" name="Title"/>
          <p:cNvSpPr>
            <a:spLocks noGrp="1"/>
          </p:cNvSpPr>
          <p:nvPr>
            <p:ph type="ctrTitle" hasCustomPrompt="1"/>
          </p:nvPr>
        </p:nvSpPr>
        <p:spPr bwMode="gray">
          <a:xfrm>
            <a:off x="0" y="4801473"/>
            <a:ext cx="11131205" cy="822515"/>
          </a:xfrm>
          <a:solidFill>
            <a:schemeClr val="bg1">
              <a:alpha val="90000"/>
            </a:schemeClr>
          </a:solidFill>
        </p:spPr>
        <p:txBody>
          <a:bodyPr wrap="none" lIns="1080000" tIns="108000" rIns="108000" bIns="36000" anchor="ctr" anchorCtr="0">
            <a:spAutoFit/>
          </a:bodyPr>
          <a:lstStyle>
            <a:lvl1pPr algn="l">
              <a:lnSpc>
                <a:spcPct val="80000"/>
              </a:lnSpc>
              <a:spcBef>
                <a:spcPts val="0"/>
              </a:spcBef>
              <a:spcAft>
                <a:spcPts val="1000"/>
              </a:spcAft>
              <a:defRPr sz="5501" b="0">
                <a:solidFill>
                  <a:srgbClr val="262626"/>
                </a:solidFill>
                <a:latin typeface="+mn-lt"/>
                <a:ea typeface="Arial Narrow" charset="0"/>
                <a:cs typeface="Arial Narrow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"/>
          <p:cNvSpPr>
            <a:spLocks noGrp="1"/>
          </p:cNvSpPr>
          <p:nvPr>
            <p:ph type="subTitle" idx="1" hasCustomPrompt="1"/>
          </p:nvPr>
        </p:nvSpPr>
        <p:spPr bwMode="gray">
          <a:xfrm>
            <a:off x="0" y="5705784"/>
            <a:ext cx="7383455" cy="524553"/>
          </a:xfrm>
          <a:solidFill>
            <a:srgbClr val="262626">
              <a:alpha val="90000"/>
            </a:srgbClr>
          </a:solidFill>
        </p:spPr>
        <p:txBody>
          <a:bodyPr wrap="none" lIns="1080000" tIns="72000" rIns="251999" bIns="36000" anchor="ctr" anchorCtr="0">
            <a:spAutoFit/>
          </a:bodyPr>
          <a:lstStyle>
            <a:lvl1pPr marL="0" indent="0" algn="l">
              <a:buNone/>
              <a:defRPr sz="3000">
                <a:solidFill>
                  <a:schemeClr val="bg1"/>
                </a:solidFill>
              </a:defRPr>
            </a:lvl1pPr>
            <a:lvl2pPr marL="4572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7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2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4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 - Dark Overla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ihandform 4"/>
          <p:cNvSpPr/>
          <p:nvPr userDrawn="1"/>
        </p:nvSpPr>
        <p:spPr>
          <a:xfrm>
            <a:off x="0" y="-1588"/>
            <a:ext cx="6457950" cy="6873876"/>
          </a:xfrm>
          <a:custGeom>
            <a:avLst/>
            <a:gdLst>
              <a:gd name="connsiteX0" fmla="*/ 14288 w 6457950"/>
              <a:gd name="connsiteY0" fmla="*/ 0 h 6872288"/>
              <a:gd name="connsiteX1" fmla="*/ 5886450 w 6457950"/>
              <a:gd name="connsiteY1" fmla="*/ 0 h 6872288"/>
              <a:gd name="connsiteX2" fmla="*/ 6457950 w 6457950"/>
              <a:gd name="connsiteY2" fmla="*/ 1671638 h 6872288"/>
              <a:gd name="connsiteX3" fmla="*/ 5672138 w 6457950"/>
              <a:gd name="connsiteY3" fmla="*/ 6872288 h 6872288"/>
              <a:gd name="connsiteX4" fmla="*/ 0 w 6457950"/>
              <a:gd name="connsiteY4" fmla="*/ 6872288 h 6872288"/>
              <a:gd name="connsiteX5" fmla="*/ 14288 w 6457950"/>
              <a:gd name="connsiteY5" fmla="*/ 0 h 6872288"/>
              <a:gd name="connsiteX0" fmla="*/ 14288 w 6457950"/>
              <a:gd name="connsiteY0" fmla="*/ 14287 h 6872288"/>
              <a:gd name="connsiteX1" fmla="*/ 5886450 w 6457950"/>
              <a:gd name="connsiteY1" fmla="*/ 0 h 6872288"/>
              <a:gd name="connsiteX2" fmla="*/ 6457950 w 6457950"/>
              <a:gd name="connsiteY2" fmla="*/ 1671638 h 6872288"/>
              <a:gd name="connsiteX3" fmla="*/ 5672138 w 6457950"/>
              <a:gd name="connsiteY3" fmla="*/ 6872288 h 6872288"/>
              <a:gd name="connsiteX4" fmla="*/ 0 w 6457950"/>
              <a:gd name="connsiteY4" fmla="*/ 6872288 h 6872288"/>
              <a:gd name="connsiteX5" fmla="*/ 14288 w 6457950"/>
              <a:gd name="connsiteY5" fmla="*/ 14287 h 6872288"/>
              <a:gd name="connsiteX0" fmla="*/ 7938 w 6457950"/>
              <a:gd name="connsiteY0" fmla="*/ 20637 h 6872288"/>
              <a:gd name="connsiteX1" fmla="*/ 5886450 w 6457950"/>
              <a:gd name="connsiteY1" fmla="*/ 0 h 6872288"/>
              <a:gd name="connsiteX2" fmla="*/ 6457950 w 6457950"/>
              <a:gd name="connsiteY2" fmla="*/ 1671638 h 6872288"/>
              <a:gd name="connsiteX3" fmla="*/ 5672138 w 6457950"/>
              <a:gd name="connsiteY3" fmla="*/ 6872288 h 6872288"/>
              <a:gd name="connsiteX4" fmla="*/ 0 w 6457950"/>
              <a:gd name="connsiteY4" fmla="*/ 6872288 h 6872288"/>
              <a:gd name="connsiteX5" fmla="*/ 7938 w 6457950"/>
              <a:gd name="connsiteY5" fmla="*/ 20637 h 6872288"/>
              <a:gd name="connsiteX0" fmla="*/ 1588 w 6457950"/>
              <a:gd name="connsiteY0" fmla="*/ 0 h 6873876"/>
              <a:gd name="connsiteX1" fmla="*/ 5886450 w 6457950"/>
              <a:gd name="connsiteY1" fmla="*/ 1588 h 6873876"/>
              <a:gd name="connsiteX2" fmla="*/ 6457950 w 6457950"/>
              <a:gd name="connsiteY2" fmla="*/ 1673226 h 6873876"/>
              <a:gd name="connsiteX3" fmla="*/ 5672138 w 6457950"/>
              <a:gd name="connsiteY3" fmla="*/ 6873876 h 6873876"/>
              <a:gd name="connsiteX4" fmla="*/ 0 w 6457950"/>
              <a:gd name="connsiteY4" fmla="*/ 6873876 h 6873876"/>
              <a:gd name="connsiteX5" fmla="*/ 1588 w 6457950"/>
              <a:gd name="connsiteY5" fmla="*/ 0 h 6873876"/>
              <a:gd name="connsiteX0" fmla="*/ 1588 w 6457950"/>
              <a:gd name="connsiteY0" fmla="*/ 0 h 6873876"/>
              <a:gd name="connsiteX1" fmla="*/ 5886450 w 6457950"/>
              <a:gd name="connsiteY1" fmla="*/ 1588 h 6873876"/>
              <a:gd name="connsiteX2" fmla="*/ 6457950 w 6457950"/>
              <a:gd name="connsiteY2" fmla="*/ 1673226 h 6873876"/>
              <a:gd name="connsiteX3" fmla="*/ 5672138 w 6457950"/>
              <a:gd name="connsiteY3" fmla="*/ 6873876 h 6873876"/>
              <a:gd name="connsiteX4" fmla="*/ 0 w 6457950"/>
              <a:gd name="connsiteY4" fmla="*/ 6873876 h 6873876"/>
              <a:gd name="connsiteX5" fmla="*/ 1588 w 6457950"/>
              <a:gd name="connsiteY5" fmla="*/ 0 h 6873876"/>
              <a:gd name="connsiteX0" fmla="*/ 1588 w 6457950"/>
              <a:gd name="connsiteY0" fmla="*/ 0 h 6873876"/>
              <a:gd name="connsiteX1" fmla="*/ 5886450 w 6457950"/>
              <a:gd name="connsiteY1" fmla="*/ 1588 h 6873876"/>
              <a:gd name="connsiteX2" fmla="*/ 6457950 w 6457950"/>
              <a:gd name="connsiteY2" fmla="*/ 1673226 h 6873876"/>
              <a:gd name="connsiteX3" fmla="*/ 5672138 w 6457950"/>
              <a:gd name="connsiteY3" fmla="*/ 6873876 h 6873876"/>
              <a:gd name="connsiteX4" fmla="*/ 0 w 6457950"/>
              <a:gd name="connsiteY4" fmla="*/ 6873876 h 6873876"/>
              <a:gd name="connsiteX5" fmla="*/ 1588 w 6457950"/>
              <a:gd name="connsiteY5" fmla="*/ 0 h 6873876"/>
              <a:gd name="connsiteX0" fmla="*/ 1588 w 6457950"/>
              <a:gd name="connsiteY0" fmla="*/ 0 h 6873876"/>
              <a:gd name="connsiteX1" fmla="*/ 5886450 w 6457950"/>
              <a:gd name="connsiteY1" fmla="*/ 1588 h 6873876"/>
              <a:gd name="connsiteX2" fmla="*/ 6457950 w 6457950"/>
              <a:gd name="connsiteY2" fmla="*/ 1673226 h 6873876"/>
              <a:gd name="connsiteX3" fmla="*/ 5672138 w 6457950"/>
              <a:gd name="connsiteY3" fmla="*/ 6873876 h 6873876"/>
              <a:gd name="connsiteX4" fmla="*/ 0 w 6457950"/>
              <a:gd name="connsiteY4" fmla="*/ 6873876 h 6873876"/>
              <a:gd name="connsiteX5" fmla="*/ 1588 w 6457950"/>
              <a:gd name="connsiteY5" fmla="*/ 0 h 6873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57950" h="6873876">
                <a:moveTo>
                  <a:pt x="1588" y="0"/>
                </a:moveTo>
                <a:cubicBezTo>
                  <a:pt x="7409" y="3704"/>
                  <a:pt x="3924829" y="1059"/>
                  <a:pt x="5886450" y="1588"/>
                </a:cubicBezTo>
                <a:lnTo>
                  <a:pt x="6457950" y="1673226"/>
                </a:lnTo>
                <a:lnTo>
                  <a:pt x="5672138" y="6873876"/>
                </a:lnTo>
                <a:lnTo>
                  <a:pt x="0" y="6873876"/>
                </a:lnTo>
                <a:cubicBezTo>
                  <a:pt x="4763" y="4583113"/>
                  <a:pt x="3175" y="1588"/>
                  <a:pt x="1588" y="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en-GB" dirty="0" err="1"/>
          </a:p>
        </p:txBody>
      </p:sp>
      <p:sp>
        <p:nvSpPr>
          <p:cNvPr id="6" name="Title"/>
          <p:cNvSpPr>
            <a:spLocks noGrp="1"/>
          </p:cNvSpPr>
          <p:nvPr>
            <p:ph type="ctrTitle" hasCustomPrompt="1"/>
          </p:nvPr>
        </p:nvSpPr>
        <p:spPr bwMode="gray">
          <a:xfrm>
            <a:off x="1055344" y="1"/>
            <a:ext cx="4875582" cy="3012141"/>
          </a:xfrm>
        </p:spPr>
        <p:txBody>
          <a:bodyPr anchor="b"/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1000"/>
              </a:spcAft>
              <a:defRPr sz="4400" b="0">
                <a:solidFill>
                  <a:schemeClr val="bg1"/>
                </a:solidFill>
                <a:latin typeface="+mn-lt"/>
                <a:ea typeface="Arial Narrow" charset="0"/>
                <a:cs typeface="Arial Narrow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055344" y="3429000"/>
            <a:ext cx="4875582" cy="2385000"/>
          </a:xfrm>
        </p:spPr>
        <p:txBody>
          <a:bodyPr/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7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2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4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 - Dark Blue">
    <p:bg>
      <p:bgPr>
        <a:solidFill>
          <a:srgbClr val="0049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ierung 11"/>
          <p:cNvGrpSpPr/>
          <p:nvPr userDrawn="1"/>
        </p:nvGrpSpPr>
        <p:grpSpPr>
          <a:xfrm>
            <a:off x="5666694" y="0"/>
            <a:ext cx="6552853" cy="6858000"/>
            <a:chOff x="5665954" y="0"/>
            <a:chExt cx="6551998" cy="6858000"/>
          </a:xfrm>
        </p:grpSpPr>
        <p:sp>
          <p:nvSpPr>
            <p:cNvPr id="13" name="Rechteck 3"/>
            <p:cNvSpPr/>
            <p:nvPr userDrawn="1"/>
          </p:nvSpPr>
          <p:spPr>
            <a:xfrm>
              <a:off x="5665954" y="0"/>
              <a:ext cx="6551998" cy="6858000"/>
            </a:xfrm>
            <a:custGeom>
              <a:avLst/>
              <a:gdLst>
                <a:gd name="connsiteX0" fmla="*/ 0 w 6593551"/>
                <a:gd name="connsiteY0" fmla="*/ 0 h 6858000"/>
                <a:gd name="connsiteX1" fmla="*/ 6593551 w 6593551"/>
                <a:gd name="connsiteY1" fmla="*/ 0 h 6858000"/>
                <a:gd name="connsiteX2" fmla="*/ 6593551 w 6593551"/>
                <a:gd name="connsiteY2" fmla="*/ 6858000 h 6858000"/>
                <a:gd name="connsiteX3" fmla="*/ 0 w 6593551"/>
                <a:gd name="connsiteY3" fmla="*/ 6858000 h 6858000"/>
                <a:gd name="connsiteX4" fmla="*/ 0 w 6593551"/>
                <a:gd name="connsiteY4" fmla="*/ 0 h 6858000"/>
                <a:gd name="connsiteX0" fmla="*/ 11 w 6593562"/>
                <a:gd name="connsiteY0" fmla="*/ 0 h 6858000"/>
                <a:gd name="connsiteX1" fmla="*/ 6593562 w 6593562"/>
                <a:gd name="connsiteY1" fmla="*/ 0 h 6858000"/>
                <a:gd name="connsiteX2" fmla="*/ 6593562 w 6593562"/>
                <a:gd name="connsiteY2" fmla="*/ 6858000 h 6858000"/>
                <a:gd name="connsiteX3" fmla="*/ 11 w 6593562"/>
                <a:gd name="connsiteY3" fmla="*/ 6858000 h 6858000"/>
                <a:gd name="connsiteX4" fmla="*/ 777062 w 6593562"/>
                <a:gd name="connsiteY4" fmla="*/ 1625600 h 6858000"/>
                <a:gd name="connsiteX5" fmla="*/ 11 w 6593562"/>
                <a:gd name="connsiteY5" fmla="*/ 0 h 6858000"/>
                <a:gd name="connsiteX0" fmla="*/ 11 w 6593562"/>
                <a:gd name="connsiteY0" fmla="*/ 0 h 6858000"/>
                <a:gd name="connsiteX1" fmla="*/ 6593562 w 6593562"/>
                <a:gd name="connsiteY1" fmla="*/ 0 h 6858000"/>
                <a:gd name="connsiteX2" fmla="*/ 6593562 w 6593562"/>
                <a:gd name="connsiteY2" fmla="*/ 6858000 h 6858000"/>
                <a:gd name="connsiteX3" fmla="*/ 11 w 6593562"/>
                <a:gd name="connsiteY3" fmla="*/ 6858000 h 6858000"/>
                <a:gd name="connsiteX4" fmla="*/ 777062 w 6593562"/>
                <a:gd name="connsiteY4" fmla="*/ 1625600 h 6858000"/>
                <a:gd name="connsiteX5" fmla="*/ 11 w 6593562"/>
                <a:gd name="connsiteY5" fmla="*/ 0 h 6858000"/>
                <a:gd name="connsiteX0" fmla="*/ 11 w 6593562"/>
                <a:gd name="connsiteY0" fmla="*/ 0 h 6858000"/>
                <a:gd name="connsiteX1" fmla="*/ 6593562 w 6593562"/>
                <a:gd name="connsiteY1" fmla="*/ 0 h 6858000"/>
                <a:gd name="connsiteX2" fmla="*/ 6593562 w 6593562"/>
                <a:gd name="connsiteY2" fmla="*/ 6858000 h 6858000"/>
                <a:gd name="connsiteX3" fmla="*/ 11 w 6593562"/>
                <a:gd name="connsiteY3" fmla="*/ 6858000 h 6858000"/>
                <a:gd name="connsiteX4" fmla="*/ 777062 w 6593562"/>
                <a:gd name="connsiteY4" fmla="*/ 1625600 h 6858000"/>
                <a:gd name="connsiteX5" fmla="*/ 11 w 6593562"/>
                <a:gd name="connsiteY5" fmla="*/ 0 h 6858000"/>
                <a:gd name="connsiteX0" fmla="*/ 220144 w 6593562"/>
                <a:gd name="connsiteY0" fmla="*/ 8467 h 6858000"/>
                <a:gd name="connsiteX1" fmla="*/ 6593562 w 6593562"/>
                <a:gd name="connsiteY1" fmla="*/ 0 h 6858000"/>
                <a:gd name="connsiteX2" fmla="*/ 6593562 w 6593562"/>
                <a:gd name="connsiteY2" fmla="*/ 6858000 h 6858000"/>
                <a:gd name="connsiteX3" fmla="*/ 11 w 6593562"/>
                <a:gd name="connsiteY3" fmla="*/ 6858000 h 6858000"/>
                <a:gd name="connsiteX4" fmla="*/ 777062 w 6593562"/>
                <a:gd name="connsiteY4" fmla="*/ 1625600 h 6858000"/>
                <a:gd name="connsiteX5" fmla="*/ 220144 w 6593562"/>
                <a:gd name="connsiteY5" fmla="*/ 8467 h 6858000"/>
                <a:gd name="connsiteX0" fmla="*/ 220144 w 6593562"/>
                <a:gd name="connsiteY0" fmla="*/ 8467 h 6858000"/>
                <a:gd name="connsiteX1" fmla="*/ 6593562 w 6593562"/>
                <a:gd name="connsiteY1" fmla="*/ 0 h 6858000"/>
                <a:gd name="connsiteX2" fmla="*/ 6593562 w 6593562"/>
                <a:gd name="connsiteY2" fmla="*/ 6858000 h 6858000"/>
                <a:gd name="connsiteX3" fmla="*/ 11 w 6593562"/>
                <a:gd name="connsiteY3" fmla="*/ 6858000 h 6858000"/>
                <a:gd name="connsiteX4" fmla="*/ 777062 w 6593562"/>
                <a:gd name="connsiteY4" fmla="*/ 1625600 h 6858000"/>
                <a:gd name="connsiteX5" fmla="*/ 220144 w 6593562"/>
                <a:gd name="connsiteY5" fmla="*/ 8467 h 6858000"/>
                <a:gd name="connsiteX0" fmla="*/ 220261 w 6593679"/>
                <a:gd name="connsiteY0" fmla="*/ 8467 h 6858000"/>
                <a:gd name="connsiteX1" fmla="*/ 6593679 w 6593679"/>
                <a:gd name="connsiteY1" fmla="*/ 0 h 6858000"/>
                <a:gd name="connsiteX2" fmla="*/ 6593679 w 6593679"/>
                <a:gd name="connsiteY2" fmla="*/ 6858000 h 6858000"/>
                <a:gd name="connsiteX3" fmla="*/ 128 w 6593679"/>
                <a:gd name="connsiteY3" fmla="*/ 6858000 h 6858000"/>
                <a:gd name="connsiteX4" fmla="*/ 777179 w 6593679"/>
                <a:gd name="connsiteY4" fmla="*/ 1625600 h 6858000"/>
                <a:gd name="connsiteX5" fmla="*/ 220261 w 6593679"/>
                <a:gd name="connsiteY5" fmla="*/ 846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93679" h="6858000">
                  <a:moveTo>
                    <a:pt x="220261" y="8467"/>
                  </a:moveTo>
                  <a:lnTo>
                    <a:pt x="6593679" y="0"/>
                  </a:lnTo>
                  <a:lnTo>
                    <a:pt x="6593679" y="6858000"/>
                  </a:lnTo>
                  <a:lnTo>
                    <a:pt x="128" y="6858000"/>
                  </a:lnTo>
                  <a:cubicBezTo>
                    <a:pt x="-11788" y="6858000"/>
                    <a:pt x="806029" y="1634067"/>
                    <a:pt x="777179" y="1625600"/>
                  </a:cubicBezTo>
                  <a:cubicBezTo>
                    <a:pt x="772162" y="1667933"/>
                    <a:pt x="233745" y="16934"/>
                    <a:pt x="220261" y="8467"/>
                  </a:cubicBez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en-GB" sz="1800" dirty="0" err="1"/>
            </a:p>
          </p:txBody>
        </p:sp>
        <p:grpSp>
          <p:nvGrpSpPr>
            <p:cNvPr id="14" name="METRO ICON - camera"/>
            <p:cNvGrpSpPr>
              <a:grpSpLocks noChangeAspect="1"/>
            </p:cNvGrpSpPr>
            <p:nvPr userDrawn="1"/>
          </p:nvGrpSpPr>
          <p:grpSpPr bwMode="gray">
            <a:xfrm>
              <a:off x="8216749" y="2443910"/>
              <a:ext cx="1985860" cy="1542862"/>
              <a:chOff x="11001987" y="1912471"/>
              <a:chExt cx="579995" cy="450612"/>
            </a:xfrm>
            <a:solidFill>
              <a:schemeClr val="bg1">
                <a:alpha val="44000"/>
              </a:schemeClr>
            </a:solidFill>
          </p:grpSpPr>
          <p:sp>
            <p:nvSpPr>
              <p:cNvPr id="15" name="Freeform 13"/>
              <p:cNvSpPr>
                <a:spLocks noEditPoints="1"/>
              </p:cNvSpPr>
              <p:nvPr/>
            </p:nvSpPr>
            <p:spPr bwMode="gray">
              <a:xfrm>
                <a:off x="11001987" y="1912471"/>
                <a:ext cx="579995" cy="450612"/>
              </a:xfrm>
              <a:custGeom>
                <a:avLst/>
                <a:gdLst>
                  <a:gd name="T0" fmla="*/ 0 w 365"/>
                  <a:gd name="T1" fmla="*/ 283 h 283"/>
                  <a:gd name="T2" fmla="*/ 0 w 365"/>
                  <a:gd name="T3" fmla="*/ 46 h 283"/>
                  <a:gd name="T4" fmla="*/ 5 w 365"/>
                  <a:gd name="T5" fmla="*/ 46 h 283"/>
                  <a:gd name="T6" fmla="*/ 97 w 365"/>
                  <a:gd name="T7" fmla="*/ 46 h 283"/>
                  <a:gd name="T8" fmla="*/ 125 w 365"/>
                  <a:gd name="T9" fmla="*/ 29 h 283"/>
                  <a:gd name="T10" fmla="*/ 138 w 365"/>
                  <a:gd name="T11" fmla="*/ 3 h 283"/>
                  <a:gd name="T12" fmla="*/ 143 w 365"/>
                  <a:gd name="T13" fmla="*/ 0 h 283"/>
                  <a:gd name="T14" fmla="*/ 273 w 365"/>
                  <a:gd name="T15" fmla="*/ 0 h 283"/>
                  <a:gd name="T16" fmla="*/ 278 w 365"/>
                  <a:gd name="T17" fmla="*/ 3 h 283"/>
                  <a:gd name="T18" fmla="*/ 292 w 365"/>
                  <a:gd name="T19" fmla="*/ 29 h 283"/>
                  <a:gd name="T20" fmla="*/ 321 w 365"/>
                  <a:gd name="T21" fmla="*/ 46 h 283"/>
                  <a:gd name="T22" fmla="*/ 365 w 365"/>
                  <a:gd name="T23" fmla="*/ 46 h 283"/>
                  <a:gd name="T24" fmla="*/ 365 w 365"/>
                  <a:gd name="T25" fmla="*/ 283 h 283"/>
                  <a:gd name="T26" fmla="*/ 0 w 365"/>
                  <a:gd name="T27" fmla="*/ 283 h 283"/>
                  <a:gd name="T28" fmla="*/ 210 w 365"/>
                  <a:gd name="T29" fmla="*/ 249 h 283"/>
                  <a:gd name="T30" fmla="*/ 298 w 365"/>
                  <a:gd name="T31" fmla="*/ 160 h 283"/>
                  <a:gd name="T32" fmla="*/ 210 w 365"/>
                  <a:gd name="T33" fmla="*/ 75 h 283"/>
                  <a:gd name="T34" fmla="*/ 122 w 365"/>
                  <a:gd name="T35" fmla="*/ 161 h 283"/>
                  <a:gd name="T36" fmla="*/ 210 w 365"/>
                  <a:gd name="T37" fmla="*/ 249 h 283"/>
                  <a:gd name="T38" fmla="*/ 93 w 365"/>
                  <a:gd name="T39" fmla="*/ 98 h 283"/>
                  <a:gd name="T40" fmla="*/ 75 w 365"/>
                  <a:gd name="T41" fmla="*/ 79 h 283"/>
                  <a:gd name="T42" fmla="*/ 56 w 365"/>
                  <a:gd name="T43" fmla="*/ 97 h 283"/>
                  <a:gd name="T44" fmla="*/ 75 w 365"/>
                  <a:gd name="T45" fmla="*/ 116 h 283"/>
                  <a:gd name="T46" fmla="*/ 93 w 365"/>
                  <a:gd name="T47" fmla="*/ 98 h 2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65" h="283">
                    <a:moveTo>
                      <a:pt x="0" y="283"/>
                    </a:moveTo>
                    <a:cubicBezTo>
                      <a:pt x="0" y="204"/>
                      <a:pt x="0" y="125"/>
                      <a:pt x="0" y="46"/>
                    </a:cubicBezTo>
                    <a:cubicBezTo>
                      <a:pt x="2" y="46"/>
                      <a:pt x="3" y="46"/>
                      <a:pt x="5" y="46"/>
                    </a:cubicBezTo>
                    <a:cubicBezTo>
                      <a:pt x="36" y="46"/>
                      <a:pt x="67" y="46"/>
                      <a:pt x="97" y="46"/>
                    </a:cubicBezTo>
                    <a:cubicBezTo>
                      <a:pt x="111" y="46"/>
                      <a:pt x="120" y="40"/>
                      <a:pt x="125" y="29"/>
                    </a:cubicBezTo>
                    <a:cubicBezTo>
                      <a:pt x="130" y="20"/>
                      <a:pt x="134" y="12"/>
                      <a:pt x="138" y="3"/>
                    </a:cubicBezTo>
                    <a:cubicBezTo>
                      <a:pt x="139" y="1"/>
                      <a:pt x="141" y="0"/>
                      <a:pt x="143" y="0"/>
                    </a:cubicBezTo>
                    <a:cubicBezTo>
                      <a:pt x="187" y="0"/>
                      <a:pt x="230" y="0"/>
                      <a:pt x="273" y="0"/>
                    </a:cubicBezTo>
                    <a:cubicBezTo>
                      <a:pt x="276" y="0"/>
                      <a:pt x="277" y="1"/>
                      <a:pt x="278" y="3"/>
                    </a:cubicBezTo>
                    <a:cubicBezTo>
                      <a:pt x="283" y="12"/>
                      <a:pt x="288" y="20"/>
                      <a:pt x="292" y="29"/>
                    </a:cubicBezTo>
                    <a:cubicBezTo>
                      <a:pt x="298" y="41"/>
                      <a:pt x="308" y="46"/>
                      <a:pt x="321" y="46"/>
                    </a:cubicBezTo>
                    <a:cubicBezTo>
                      <a:pt x="336" y="45"/>
                      <a:pt x="350" y="46"/>
                      <a:pt x="365" y="46"/>
                    </a:cubicBezTo>
                    <a:cubicBezTo>
                      <a:pt x="365" y="125"/>
                      <a:pt x="365" y="204"/>
                      <a:pt x="365" y="283"/>
                    </a:cubicBezTo>
                    <a:cubicBezTo>
                      <a:pt x="244" y="283"/>
                      <a:pt x="122" y="283"/>
                      <a:pt x="0" y="283"/>
                    </a:cubicBezTo>
                    <a:close/>
                    <a:moveTo>
                      <a:pt x="210" y="249"/>
                    </a:moveTo>
                    <a:cubicBezTo>
                      <a:pt x="259" y="248"/>
                      <a:pt x="298" y="208"/>
                      <a:pt x="298" y="160"/>
                    </a:cubicBezTo>
                    <a:cubicBezTo>
                      <a:pt x="297" y="112"/>
                      <a:pt x="258" y="74"/>
                      <a:pt x="210" y="75"/>
                    </a:cubicBezTo>
                    <a:cubicBezTo>
                      <a:pt x="160" y="75"/>
                      <a:pt x="121" y="113"/>
                      <a:pt x="122" y="161"/>
                    </a:cubicBezTo>
                    <a:cubicBezTo>
                      <a:pt x="122" y="210"/>
                      <a:pt x="162" y="249"/>
                      <a:pt x="210" y="249"/>
                    </a:cubicBezTo>
                    <a:close/>
                    <a:moveTo>
                      <a:pt x="93" y="98"/>
                    </a:moveTo>
                    <a:cubicBezTo>
                      <a:pt x="93" y="88"/>
                      <a:pt x="85" y="79"/>
                      <a:pt x="75" y="79"/>
                    </a:cubicBezTo>
                    <a:cubicBezTo>
                      <a:pt x="65" y="79"/>
                      <a:pt x="56" y="87"/>
                      <a:pt x="56" y="97"/>
                    </a:cubicBezTo>
                    <a:cubicBezTo>
                      <a:pt x="56" y="107"/>
                      <a:pt x="65" y="116"/>
                      <a:pt x="75" y="116"/>
                    </a:cubicBezTo>
                    <a:cubicBezTo>
                      <a:pt x="84" y="116"/>
                      <a:pt x="93" y="108"/>
                      <a:pt x="93" y="9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Freeform 13"/>
              <p:cNvSpPr>
                <a:spLocks/>
              </p:cNvSpPr>
              <p:nvPr/>
            </p:nvSpPr>
            <p:spPr bwMode="gray">
              <a:xfrm>
                <a:off x="11039909" y="1923624"/>
                <a:ext cx="91462" cy="37922"/>
              </a:xfrm>
              <a:custGeom>
                <a:avLst/>
                <a:gdLst>
                  <a:gd name="T0" fmla="*/ 58 w 58"/>
                  <a:gd name="T1" fmla="*/ 0 h 24"/>
                  <a:gd name="T2" fmla="*/ 58 w 58"/>
                  <a:gd name="T3" fmla="*/ 22 h 24"/>
                  <a:gd name="T4" fmla="*/ 55 w 58"/>
                  <a:gd name="T5" fmla="*/ 24 h 24"/>
                  <a:gd name="T6" fmla="*/ 0 w 58"/>
                  <a:gd name="T7" fmla="*/ 24 h 24"/>
                  <a:gd name="T8" fmla="*/ 0 w 58"/>
                  <a:gd name="T9" fmla="*/ 0 h 24"/>
                  <a:gd name="T10" fmla="*/ 58 w 58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8" h="24">
                    <a:moveTo>
                      <a:pt x="58" y="0"/>
                    </a:moveTo>
                    <a:cubicBezTo>
                      <a:pt x="58" y="8"/>
                      <a:pt x="58" y="15"/>
                      <a:pt x="58" y="22"/>
                    </a:cubicBezTo>
                    <a:cubicBezTo>
                      <a:pt x="58" y="22"/>
                      <a:pt x="56" y="24"/>
                      <a:pt x="55" y="24"/>
                    </a:cubicBezTo>
                    <a:cubicBezTo>
                      <a:pt x="37" y="24"/>
                      <a:pt x="19" y="24"/>
                      <a:pt x="0" y="24"/>
                    </a:cubicBezTo>
                    <a:cubicBezTo>
                      <a:pt x="0" y="16"/>
                      <a:pt x="0" y="8"/>
                      <a:pt x="0" y="0"/>
                    </a:cubicBezTo>
                    <a:cubicBezTo>
                      <a:pt x="19" y="0"/>
                      <a:pt x="38" y="0"/>
                      <a:pt x="58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Freeform 13"/>
              <p:cNvSpPr>
                <a:spLocks/>
              </p:cNvSpPr>
              <p:nvPr/>
            </p:nvSpPr>
            <p:spPr bwMode="gray">
              <a:xfrm>
                <a:off x="11258523" y="2093162"/>
                <a:ext cx="151691" cy="149460"/>
              </a:xfrm>
              <a:custGeom>
                <a:avLst/>
                <a:gdLst>
                  <a:gd name="T0" fmla="*/ 95 w 95"/>
                  <a:gd name="T1" fmla="*/ 48 h 95"/>
                  <a:gd name="T2" fmla="*/ 47 w 95"/>
                  <a:gd name="T3" fmla="*/ 95 h 95"/>
                  <a:gd name="T4" fmla="*/ 0 w 95"/>
                  <a:gd name="T5" fmla="*/ 48 h 95"/>
                  <a:gd name="T6" fmla="*/ 48 w 95"/>
                  <a:gd name="T7" fmla="*/ 0 h 95"/>
                  <a:gd name="T8" fmla="*/ 95 w 95"/>
                  <a:gd name="T9" fmla="*/ 48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" h="95">
                    <a:moveTo>
                      <a:pt x="95" y="48"/>
                    </a:moveTo>
                    <a:cubicBezTo>
                      <a:pt x="95" y="74"/>
                      <a:pt x="73" y="95"/>
                      <a:pt x="47" y="95"/>
                    </a:cubicBezTo>
                    <a:cubicBezTo>
                      <a:pt x="22" y="95"/>
                      <a:pt x="0" y="73"/>
                      <a:pt x="0" y="48"/>
                    </a:cubicBezTo>
                    <a:cubicBezTo>
                      <a:pt x="0" y="21"/>
                      <a:pt x="22" y="0"/>
                      <a:pt x="48" y="0"/>
                    </a:cubicBezTo>
                    <a:cubicBezTo>
                      <a:pt x="74" y="0"/>
                      <a:pt x="95" y="22"/>
                      <a:pt x="95" y="4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8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Title"/>
          <p:cNvSpPr>
            <a:spLocks noGrp="1"/>
          </p:cNvSpPr>
          <p:nvPr>
            <p:ph type="ctrTitle" hasCustomPrompt="1"/>
          </p:nvPr>
        </p:nvSpPr>
        <p:spPr bwMode="gray">
          <a:xfrm>
            <a:off x="1055344" y="1"/>
            <a:ext cx="4875582" cy="3012141"/>
          </a:xfrm>
        </p:spPr>
        <p:txBody>
          <a:bodyPr anchor="b"/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1000"/>
              </a:spcAft>
              <a:defRPr sz="4400" b="0">
                <a:solidFill>
                  <a:schemeClr val="bg1"/>
                </a:solidFill>
                <a:latin typeface="+mn-lt"/>
                <a:ea typeface="Arial Narrow" charset="0"/>
                <a:cs typeface="Arial Narrow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Bildplatzhalter 4"/>
          <p:cNvSpPr>
            <a:spLocks noGrp="1"/>
          </p:cNvSpPr>
          <p:nvPr>
            <p:ph type="pic" sz="quarter" idx="11"/>
          </p:nvPr>
        </p:nvSpPr>
        <p:spPr bwMode="gray">
          <a:xfrm>
            <a:off x="5624482" y="1"/>
            <a:ext cx="6594409" cy="6857829"/>
          </a:xfrm>
          <a:custGeom>
            <a:avLst/>
            <a:gdLst>
              <a:gd name="connsiteX0" fmla="*/ 7 w 6986588"/>
              <a:gd name="connsiteY0" fmla="*/ 2619516 h 6858000"/>
              <a:gd name="connsiteX1" fmla="*/ 3493294 w 6986588"/>
              <a:gd name="connsiteY1" fmla="*/ 0 h 6858000"/>
              <a:gd name="connsiteX2" fmla="*/ 6986581 w 6986588"/>
              <a:gd name="connsiteY2" fmla="*/ 2619516 h 6858000"/>
              <a:gd name="connsiteX3" fmla="*/ 5652264 w 6986588"/>
              <a:gd name="connsiteY3" fmla="*/ 6857983 h 6858000"/>
              <a:gd name="connsiteX4" fmla="*/ 1334324 w 6986588"/>
              <a:gd name="connsiteY4" fmla="*/ 6857983 h 6858000"/>
              <a:gd name="connsiteX5" fmla="*/ 7 w 6986588"/>
              <a:gd name="connsiteY5" fmla="*/ 2619516 h 6858000"/>
              <a:gd name="connsiteX0" fmla="*/ 0 w 6986574"/>
              <a:gd name="connsiteY0" fmla="*/ 2619516 h 6857983"/>
              <a:gd name="connsiteX1" fmla="*/ 669405 w 6986574"/>
              <a:gd name="connsiteY1" fmla="*/ 0 h 6857983"/>
              <a:gd name="connsiteX2" fmla="*/ 6986574 w 6986574"/>
              <a:gd name="connsiteY2" fmla="*/ 2619516 h 6857983"/>
              <a:gd name="connsiteX3" fmla="*/ 5652257 w 6986574"/>
              <a:gd name="connsiteY3" fmla="*/ 6857983 h 6857983"/>
              <a:gd name="connsiteX4" fmla="*/ 1334317 w 6986574"/>
              <a:gd name="connsiteY4" fmla="*/ 6857983 h 6857983"/>
              <a:gd name="connsiteX5" fmla="*/ 0 w 6986574"/>
              <a:gd name="connsiteY5" fmla="*/ 2619516 h 6857983"/>
              <a:gd name="connsiteX0" fmla="*/ 0 w 7013468"/>
              <a:gd name="connsiteY0" fmla="*/ 2622177 h 6860644"/>
              <a:gd name="connsiteX1" fmla="*/ 669405 w 7013468"/>
              <a:gd name="connsiteY1" fmla="*/ 2661 h 6860644"/>
              <a:gd name="connsiteX2" fmla="*/ 7013468 w 7013468"/>
              <a:gd name="connsiteY2" fmla="*/ 0 h 6860644"/>
              <a:gd name="connsiteX3" fmla="*/ 5652257 w 7013468"/>
              <a:gd name="connsiteY3" fmla="*/ 6860644 h 6860644"/>
              <a:gd name="connsiteX4" fmla="*/ 1334317 w 7013468"/>
              <a:gd name="connsiteY4" fmla="*/ 6860644 h 6860644"/>
              <a:gd name="connsiteX5" fmla="*/ 0 w 7013468"/>
              <a:gd name="connsiteY5" fmla="*/ 2622177 h 6860644"/>
              <a:gd name="connsiteX0" fmla="*/ 0 w 7013468"/>
              <a:gd name="connsiteY0" fmla="*/ 2622177 h 6860644"/>
              <a:gd name="connsiteX1" fmla="*/ 669405 w 7013468"/>
              <a:gd name="connsiteY1" fmla="*/ 2661 h 6860644"/>
              <a:gd name="connsiteX2" fmla="*/ 7013468 w 7013468"/>
              <a:gd name="connsiteY2" fmla="*/ 0 h 6860644"/>
              <a:gd name="connsiteX3" fmla="*/ 7010410 w 7013468"/>
              <a:gd name="connsiteY3" fmla="*/ 6847197 h 6860644"/>
              <a:gd name="connsiteX4" fmla="*/ 1334317 w 7013468"/>
              <a:gd name="connsiteY4" fmla="*/ 6860644 h 6860644"/>
              <a:gd name="connsiteX5" fmla="*/ 0 w 7013468"/>
              <a:gd name="connsiteY5" fmla="*/ 2622177 h 6860644"/>
              <a:gd name="connsiteX0" fmla="*/ 0 w 7013468"/>
              <a:gd name="connsiteY0" fmla="*/ 2622177 h 6847197"/>
              <a:gd name="connsiteX1" fmla="*/ 669405 w 7013468"/>
              <a:gd name="connsiteY1" fmla="*/ 2661 h 6847197"/>
              <a:gd name="connsiteX2" fmla="*/ 7013468 w 7013468"/>
              <a:gd name="connsiteY2" fmla="*/ 0 h 6847197"/>
              <a:gd name="connsiteX3" fmla="*/ 7010410 w 7013468"/>
              <a:gd name="connsiteY3" fmla="*/ 6847197 h 6847197"/>
              <a:gd name="connsiteX4" fmla="*/ 419917 w 7013468"/>
              <a:gd name="connsiteY4" fmla="*/ 6847197 h 6847197"/>
              <a:gd name="connsiteX5" fmla="*/ 0 w 7013468"/>
              <a:gd name="connsiteY5" fmla="*/ 2622177 h 6847197"/>
              <a:gd name="connsiteX0" fmla="*/ 749977 w 6593551"/>
              <a:gd name="connsiteY0" fmla="*/ 2622177 h 6847197"/>
              <a:gd name="connsiteX1" fmla="*/ 249488 w 6593551"/>
              <a:gd name="connsiteY1" fmla="*/ 2661 h 6847197"/>
              <a:gd name="connsiteX2" fmla="*/ 6593551 w 6593551"/>
              <a:gd name="connsiteY2" fmla="*/ 0 h 6847197"/>
              <a:gd name="connsiteX3" fmla="*/ 6590493 w 6593551"/>
              <a:gd name="connsiteY3" fmla="*/ 6847197 h 6847197"/>
              <a:gd name="connsiteX4" fmla="*/ 0 w 6593551"/>
              <a:gd name="connsiteY4" fmla="*/ 6847197 h 6847197"/>
              <a:gd name="connsiteX5" fmla="*/ 749977 w 6593551"/>
              <a:gd name="connsiteY5" fmla="*/ 2622177 h 6847197"/>
              <a:gd name="connsiteX0" fmla="*/ 1018918 w 6593551"/>
              <a:gd name="connsiteY0" fmla="*/ 1936377 h 6847197"/>
              <a:gd name="connsiteX1" fmla="*/ 249488 w 6593551"/>
              <a:gd name="connsiteY1" fmla="*/ 2661 h 6847197"/>
              <a:gd name="connsiteX2" fmla="*/ 6593551 w 6593551"/>
              <a:gd name="connsiteY2" fmla="*/ 0 h 6847197"/>
              <a:gd name="connsiteX3" fmla="*/ 6590493 w 6593551"/>
              <a:gd name="connsiteY3" fmla="*/ 6847197 h 6847197"/>
              <a:gd name="connsiteX4" fmla="*/ 0 w 6593551"/>
              <a:gd name="connsiteY4" fmla="*/ 6847197 h 6847197"/>
              <a:gd name="connsiteX5" fmla="*/ 1018918 w 6593551"/>
              <a:gd name="connsiteY5" fmla="*/ 1936377 h 6847197"/>
              <a:gd name="connsiteX0" fmla="*/ 790318 w 6593551"/>
              <a:gd name="connsiteY0" fmla="*/ 1653989 h 6847197"/>
              <a:gd name="connsiteX1" fmla="*/ 249488 w 6593551"/>
              <a:gd name="connsiteY1" fmla="*/ 2661 h 6847197"/>
              <a:gd name="connsiteX2" fmla="*/ 6593551 w 6593551"/>
              <a:gd name="connsiteY2" fmla="*/ 0 h 6847197"/>
              <a:gd name="connsiteX3" fmla="*/ 6590493 w 6593551"/>
              <a:gd name="connsiteY3" fmla="*/ 6847197 h 6847197"/>
              <a:gd name="connsiteX4" fmla="*/ 0 w 6593551"/>
              <a:gd name="connsiteY4" fmla="*/ 6847197 h 6847197"/>
              <a:gd name="connsiteX5" fmla="*/ 790318 w 6593551"/>
              <a:gd name="connsiteY5" fmla="*/ 1653989 h 6847197"/>
              <a:gd name="connsiteX0" fmla="*/ 790318 w 6593551"/>
              <a:gd name="connsiteY0" fmla="*/ 1653989 h 6857829"/>
              <a:gd name="connsiteX1" fmla="*/ 249488 w 6593551"/>
              <a:gd name="connsiteY1" fmla="*/ 2661 h 6857829"/>
              <a:gd name="connsiteX2" fmla="*/ 6593551 w 6593551"/>
              <a:gd name="connsiteY2" fmla="*/ 0 h 6857829"/>
              <a:gd name="connsiteX3" fmla="*/ 6585177 w 6593551"/>
              <a:gd name="connsiteY3" fmla="*/ 6857829 h 6857829"/>
              <a:gd name="connsiteX4" fmla="*/ 0 w 6593551"/>
              <a:gd name="connsiteY4" fmla="*/ 6847197 h 6857829"/>
              <a:gd name="connsiteX5" fmla="*/ 790318 w 6593551"/>
              <a:gd name="connsiteY5" fmla="*/ 1653989 h 6857829"/>
              <a:gd name="connsiteX0" fmla="*/ 790318 w 6593551"/>
              <a:gd name="connsiteY0" fmla="*/ 1653989 h 6857829"/>
              <a:gd name="connsiteX1" fmla="*/ 249488 w 6593551"/>
              <a:gd name="connsiteY1" fmla="*/ 2661 h 6857829"/>
              <a:gd name="connsiteX2" fmla="*/ 6593551 w 6593551"/>
              <a:gd name="connsiteY2" fmla="*/ 0 h 6857829"/>
              <a:gd name="connsiteX3" fmla="*/ 6585177 w 6593551"/>
              <a:gd name="connsiteY3" fmla="*/ 6857829 h 6857829"/>
              <a:gd name="connsiteX4" fmla="*/ 0 w 6593551"/>
              <a:gd name="connsiteY4" fmla="*/ 6852842 h 6857829"/>
              <a:gd name="connsiteX5" fmla="*/ 790318 w 6593551"/>
              <a:gd name="connsiteY5" fmla="*/ 1653989 h 6857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93551" h="6857829">
                <a:moveTo>
                  <a:pt x="790318" y="1653989"/>
                </a:moveTo>
                <a:lnTo>
                  <a:pt x="249488" y="2661"/>
                </a:lnTo>
                <a:lnTo>
                  <a:pt x="6593551" y="0"/>
                </a:lnTo>
                <a:cubicBezTo>
                  <a:pt x="6592532" y="2282399"/>
                  <a:pt x="6586196" y="4575430"/>
                  <a:pt x="6585177" y="6857829"/>
                </a:cubicBezTo>
                <a:lnTo>
                  <a:pt x="0" y="6852842"/>
                </a:lnTo>
                <a:lnTo>
                  <a:pt x="790318" y="1653989"/>
                </a:lnTo>
                <a:close/>
              </a:path>
            </a:pathLst>
          </a:custGeom>
          <a:noFill/>
          <a:ln>
            <a:noFill/>
          </a:ln>
        </p:spPr>
        <p:txBody>
          <a:bodyPr lIns="720000" tIns="1080000" rIns="720000" anchor="t" anchorCtr="1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3" name="Subtitle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055344" y="3429000"/>
            <a:ext cx="4875582" cy="2385000"/>
          </a:xfrm>
        </p:spPr>
        <p:txBody>
          <a:bodyPr/>
          <a:lstStyle>
            <a:lvl1pPr marL="0" indent="0" algn="l">
              <a:buNone/>
              <a:defRPr sz="2800">
                <a:solidFill>
                  <a:srgbClr val="0081C7"/>
                </a:solidFill>
              </a:defRPr>
            </a:lvl1pPr>
            <a:lvl2pPr marL="4572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7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2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4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 bwMode="gray">
          <a:xfrm>
            <a:off x="540070" y="432000"/>
            <a:ext cx="11111046" cy="108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"/>
          <p:cNvSpPr>
            <a:spLocks noGrp="1"/>
          </p:cNvSpPr>
          <p:nvPr>
            <p:ph type="body" idx="1"/>
          </p:nvPr>
        </p:nvSpPr>
        <p:spPr bwMode="gray">
          <a:xfrm>
            <a:off x="540070" y="1511999"/>
            <a:ext cx="11111046" cy="484150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15922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821" r:id="rId2"/>
    <p:sldLayoutId id="2147483789" r:id="rId3"/>
    <p:sldLayoutId id="2147483827" r:id="rId4"/>
    <p:sldLayoutId id="2147483819" r:id="rId5"/>
    <p:sldLayoutId id="2147483823" r:id="rId6"/>
    <p:sldLayoutId id="2147483768" r:id="rId7"/>
    <p:sldLayoutId id="2147483825" r:id="rId8"/>
    <p:sldLayoutId id="2147483757" r:id="rId9"/>
    <p:sldLayoutId id="2147483756" r:id="rId10"/>
    <p:sldLayoutId id="2147483815" r:id="rId11"/>
    <p:sldLayoutId id="2147483826" r:id="rId12"/>
    <p:sldLayoutId id="2147483654" r:id="rId13"/>
    <p:sldLayoutId id="2147483758" r:id="rId14"/>
    <p:sldLayoutId id="2147483759" r:id="rId15"/>
    <p:sldLayoutId id="2147483755" r:id="rId16"/>
    <p:sldLayoutId id="2147483776" r:id="rId17"/>
    <p:sldLayoutId id="2147483820" r:id="rId18"/>
    <p:sldLayoutId id="2147483652" r:id="rId19"/>
    <p:sldLayoutId id="2147483667" r:id="rId20"/>
    <p:sldLayoutId id="2147483810" r:id="rId21"/>
    <p:sldLayoutId id="2147483811" r:id="rId22"/>
    <p:sldLayoutId id="2147483812" r:id="rId23"/>
    <p:sldLayoutId id="2147483813" r:id="rId24"/>
    <p:sldLayoutId id="2147483814" r:id="rId25"/>
    <p:sldLayoutId id="2147483775" r:id="rId26"/>
    <p:sldLayoutId id="2147483828" r:id="rId27"/>
    <p:sldLayoutId id="2147483656" r:id="rId28"/>
    <p:sldLayoutId id="2147483786" r:id="rId29"/>
    <p:sldLayoutId id="2147483687" r:id="rId30"/>
    <p:sldLayoutId id="2147483688" r:id="rId31"/>
    <p:sldLayoutId id="2147483774" r:id="rId32"/>
    <p:sldLayoutId id="2147483784" r:id="rId33"/>
    <p:sldLayoutId id="2147483785" r:id="rId34"/>
    <p:sldLayoutId id="2147483725" r:id="rId35"/>
    <p:sldLayoutId id="2147483781" r:id="rId36"/>
    <p:sldLayoutId id="2147483769" r:id="rId37"/>
    <p:sldLayoutId id="2147483780" r:id="rId38"/>
    <p:sldLayoutId id="2147483771" r:id="rId39"/>
    <p:sldLayoutId id="2147483770" r:id="rId40"/>
    <p:sldLayoutId id="2147483787" r:id="rId41"/>
    <p:sldLayoutId id="2147483807" r:id="rId42"/>
    <p:sldLayoutId id="2147483788" r:id="rId43"/>
    <p:sldLayoutId id="2147483808" r:id="rId44"/>
    <p:sldLayoutId id="2147483809" r:id="rId45"/>
    <p:sldLayoutId id="2147483824" r:id="rId46"/>
    <p:sldLayoutId id="2147483822" r:id="rId47"/>
    <p:sldLayoutId id="2147483829" r:id="rId4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91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0027" indent="-270027" algn="l" defTabSz="914491" rtl="0" eaLnBrk="1" latinLnBrk="0" hangingPunct="1">
        <a:lnSpc>
          <a:spcPct val="90000"/>
        </a:lnSpc>
        <a:spcBef>
          <a:spcPts val="0"/>
        </a:spcBef>
        <a:spcAft>
          <a:spcPts val="1000"/>
        </a:spcAft>
        <a:buFont typeface="Symbol" charset="2"/>
        <a:buChar char="-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720072" indent="-270027" algn="l" defTabSz="914491" rtl="0" eaLnBrk="1" latinLnBrk="0" hangingPunct="1">
        <a:lnSpc>
          <a:spcPct val="90000"/>
        </a:lnSpc>
        <a:spcBef>
          <a:spcPts val="0"/>
        </a:spcBef>
        <a:spcAft>
          <a:spcPts val="1000"/>
        </a:spcAft>
        <a:buFont typeface="Calibri Light" panose="020F0302020204030204" pitchFamily="34" charset="0"/>
        <a:buChar char="–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080108" indent="-270027" algn="l" defTabSz="914491" rtl="0" eaLnBrk="1" latinLnBrk="0" hangingPunct="1">
        <a:lnSpc>
          <a:spcPct val="90000"/>
        </a:lnSpc>
        <a:spcBef>
          <a:spcPts val="0"/>
        </a:spcBef>
        <a:spcAft>
          <a:spcPts val="1000"/>
        </a:spcAft>
        <a:buFont typeface="Calibri Light" panose="020F0302020204030204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440144" indent="-270027" algn="l" defTabSz="914491" rtl="0" eaLnBrk="1" latinLnBrk="0" hangingPunct="1">
        <a:lnSpc>
          <a:spcPct val="90000"/>
        </a:lnSpc>
        <a:spcBef>
          <a:spcPts val="0"/>
        </a:spcBef>
        <a:spcAft>
          <a:spcPts val="1000"/>
        </a:spcAft>
        <a:buFont typeface="Calibri Light" panose="020F0302020204030204" pitchFamily="34" charset="0"/>
        <a:buChar char="–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800180" indent="-270027" algn="l" defTabSz="914491" rtl="0" eaLnBrk="1" latinLnBrk="0" hangingPunct="1">
        <a:lnSpc>
          <a:spcPct val="90000"/>
        </a:lnSpc>
        <a:spcBef>
          <a:spcPts val="0"/>
        </a:spcBef>
        <a:spcAft>
          <a:spcPts val="1000"/>
        </a:spcAft>
        <a:buFont typeface="Calibri Light" panose="020F0302020204030204" pitchFamily="34" charset="0"/>
        <a:buChar char="–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851" indent="-228623" algn="l" defTabSz="91449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097" indent="-228623" algn="l" defTabSz="91449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343" indent="-228623" algn="l" defTabSz="91449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589" indent="-228623" algn="l" defTabSz="91449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46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91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737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983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229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474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720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966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4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4.svg"/><Relationship Id="rId9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37.png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12" Type="http://schemas.openxmlformats.org/officeDocument/2006/relationships/image" Target="../media/image4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11" Type="http://schemas.openxmlformats.org/officeDocument/2006/relationships/image" Target="../media/image43.png"/><Relationship Id="rId5" Type="http://schemas.openxmlformats.org/officeDocument/2006/relationships/image" Target="../media/image34.svg"/><Relationship Id="rId10" Type="http://schemas.openxmlformats.org/officeDocument/2006/relationships/image" Target="../media/image36.svg"/><Relationship Id="rId4" Type="http://schemas.openxmlformats.org/officeDocument/2006/relationships/image" Target="../media/image33.png"/><Relationship Id="rId9" Type="http://schemas.openxmlformats.org/officeDocument/2006/relationships/image" Target="../media/image35.png"/><Relationship Id="rId14" Type="http://schemas.openxmlformats.org/officeDocument/2006/relationships/image" Target="../media/image38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18" Type="http://schemas.openxmlformats.org/officeDocument/2006/relationships/image" Target="../media/image60.png"/><Relationship Id="rId3" Type="http://schemas.openxmlformats.org/officeDocument/2006/relationships/image" Target="../media/image43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17" Type="http://schemas.openxmlformats.org/officeDocument/2006/relationships/image" Target="../media/image59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11" Type="http://schemas.openxmlformats.org/officeDocument/2006/relationships/image" Target="../media/image53.png"/><Relationship Id="rId5" Type="http://schemas.openxmlformats.org/officeDocument/2006/relationships/image" Target="../media/image41.png"/><Relationship Id="rId15" Type="http://schemas.openxmlformats.org/officeDocument/2006/relationships/image" Target="../media/image57.png"/><Relationship Id="rId10" Type="http://schemas.openxmlformats.org/officeDocument/2006/relationships/image" Target="../media/image52.png"/><Relationship Id="rId19" Type="http://schemas.openxmlformats.org/officeDocument/2006/relationships/image" Target="../media/image61.png"/><Relationship Id="rId4" Type="http://schemas.openxmlformats.org/officeDocument/2006/relationships/image" Target="../media/image44.jpeg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pn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70.jpeg"/><Relationship Id="rId11" Type="http://schemas.openxmlformats.org/officeDocument/2006/relationships/image" Target="../media/image75.png"/><Relationship Id="rId5" Type="http://schemas.openxmlformats.org/officeDocument/2006/relationships/image" Target="../media/image69.jpeg"/><Relationship Id="rId10" Type="http://schemas.openxmlformats.org/officeDocument/2006/relationships/image" Target="../media/image74.png"/><Relationship Id="rId4" Type="http://schemas.openxmlformats.org/officeDocument/2006/relationships/image" Target="../media/image68.svg"/><Relationship Id="rId9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3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sv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6" descr="logo.jpg">
            <a:extLst>
              <a:ext uri="{FF2B5EF4-FFF2-40B4-BE49-F238E27FC236}">
                <a16:creationId xmlns:a16="http://schemas.microsoft.com/office/drawing/2014/main" id="{8E62306A-DEA5-AD45-9A28-604E444A12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915" y="1"/>
            <a:ext cx="606266" cy="772455"/>
          </a:xfrm>
          <a:prstGeom prst="rect">
            <a:avLst/>
          </a:prstGeom>
          <a:effectLst>
            <a:outerShdw blurRad="50800" dir="5400000" algn="t" rotWithShape="0">
              <a:prstClr val="black">
                <a:alpha val="30000"/>
              </a:prstClr>
            </a:outerShdw>
          </a:effectLst>
        </p:spPr>
      </p:pic>
      <p:sp>
        <p:nvSpPr>
          <p:cNvPr id="14" name="Titel 13">
            <a:extLst>
              <a:ext uri="{FF2B5EF4-FFF2-40B4-BE49-F238E27FC236}">
                <a16:creationId xmlns:a16="http://schemas.microsoft.com/office/drawing/2014/main" id="{665B7D61-D10F-F642-AE52-22BD168C18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97315" y="2236207"/>
            <a:ext cx="8405528" cy="1975502"/>
          </a:xfrm>
        </p:spPr>
        <p:txBody>
          <a:bodyPr/>
          <a:lstStyle/>
          <a:p>
            <a:pPr algn="l" rtl="0">
              <a:lnSpc>
                <a:spcPts val="3800"/>
              </a:lnSpc>
            </a:pPr>
            <a:r>
              <a:rPr lang="en" sz="3000" b="0" i="0" u="none" baseline="0"/>
              <a:t>Our Solutions are developed specifically to ensure </a:t>
            </a:r>
            <a:br>
              <a:rPr lang="en" sz="3000"/>
            </a:br>
            <a:r>
              <a:rPr lang="en" sz="3000" b="1" i="0" u="none" baseline="0">
                <a:latin typeface="Calibri" panose="020F0502020204030204" pitchFamily="34" charset="0"/>
                <a:cs typeface="Calibri" panose="020F0502020204030204" pitchFamily="34" charset="0"/>
              </a:rPr>
              <a:t>ENHANCED INDUSTRIAL SAFETY</a:t>
            </a:r>
            <a:r>
              <a:rPr lang="en" sz="3000" b="0" i="0" u="none" baseline="0"/>
              <a:t> and improved team communication to </a:t>
            </a:r>
            <a:r>
              <a:rPr lang="en" sz="3000" b="1" i="0" u="none" baseline="0">
                <a:latin typeface="Calibri" panose="020F0502020204030204" pitchFamily="34" charset="0"/>
                <a:cs typeface="Calibri" panose="020F0502020204030204" pitchFamily="34" charset="0"/>
              </a:rPr>
              <a:t>INCREASE EFFICIENCY AND PRODUCTIVITY</a:t>
            </a:r>
            <a:r>
              <a:rPr lang="en" sz="3000" b="0" i="0" u="none" baseline="0"/>
              <a:t>. 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C8B95FAD-6912-4F46-8E67-6A1A12460EDC}"/>
              </a:ext>
            </a:extLst>
          </p:cNvPr>
          <p:cNvSpPr/>
          <p:nvPr/>
        </p:nvSpPr>
        <p:spPr>
          <a:xfrm>
            <a:off x="1649011" y="2346287"/>
            <a:ext cx="45719" cy="23705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 rtl="0">
              <a:lnSpc>
                <a:spcPct val="90000"/>
              </a:lnSpc>
              <a:spcAft>
                <a:spcPts val="1000"/>
              </a:spcAft>
            </a:pPr>
            <a:endParaRPr lang="en" dirty="0" err="1"/>
          </a:p>
        </p:txBody>
      </p:sp>
      <p:sp>
        <p:nvSpPr>
          <p:cNvPr id="15" name="Untertitel 14">
            <a:extLst>
              <a:ext uri="{FF2B5EF4-FFF2-40B4-BE49-F238E27FC236}">
                <a16:creationId xmlns:a16="http://schemas.microsoft.com/office/drawing/2014/main" id="{5E9A55A2-3378-C446-9B28-D91128716A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97315" y="4384064"/>
            <a:ext cx="10714162" cy="710305"/>
          </a:xfrm>
        </p:spPr>
        <p:txBody>
          <a:bodyPr/>
          <a:lstStyle/>
          <a:p>
            <a:pPr algn="l" rtl="0"/>
            <a:r>
              <a:rPr lang="en" b="0" i="0" u="none" baseline="0" dirty="0"/>
              <a:t>COMMEND – </a:t>
            </a:r>
            <a:r>
              <a:rPr lang="en-GB" b="0" i="0" u="none" baseline="0" dirty="0"/>
              <a:t>INDUSTRIAL </a:t>
            </a:r>
            <a:r>
              <a:rPr lang="en" b="0" i="0" u="none" baseline="0" dirty="0"/>
              <a:t>COMMUNICATION</a:t>
            </a:r>
            <a:r>
              <a:rPr lang="en-GB" b="0" i="0" u="none" baseline="0" dirty="0"/>
              <a:t>S</a:t>
            </a:r>
            <a:endParaRPr lang="en" b="0" i="0" u="none" baseline="0" dirty="0"/>
          </a:p>
        </p:txBody>
      </p:sp>
    </p:spTree>
    <p:extLst>
      <p:ext uri="{BB962C8B-B14F-4D97-AF65-F5344CB8AC3E}">
        <p14:creationId xmlns:p14="http://schemas.microsoft.com/office/powerpoint/2010/main" val="1480866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uppieren 26">
            <a:extLst>
              <a:ext uri="{FF2B5EF4-FFF2-40B4-BE49-F238E27FC236}">
                <a16:creationId xmlns:a16="http://schemas.microsoft.com/office/drawing/2014/main" id="{51C28532-4555-E84B-92B3-806DA062ABBF}"/>
              </a:ext>
            </a:extLst>
          </p:cNvPr>
          <p:cNvGrpSpPr/>
          <p:nvPr/>
        </p:nvGrpSpPr>
        <p:grpSpPr bwMode="gray">
          <a:xfrm>
            <a:off x="890131" y="-832128"/>
            <a:ext cx="9371149" cy="7210295"/>
            <a:chOff x="928915" y="2075544"/>
            <a:chExt cx="4847771" cy="3729944"/>
          </a:xfrm>
          <a:solidFill>
            <a:schemeClr val="bg1"/>
          </a:solidFill>
        </p:grpSpPr>
        <p:sp>
          <p:nvSpPr>
            <p:cNvPr id="60" name="Rechteck 61">
              <a:extLst>
                <a:ext uri="{FF2B5EF4-FFF2-40B4-BE49-F238E27FC236}">
                  <a16:creationId xmlns:a16="http://schemas.microsoft.com/office/drawing/2014/main" id="{0C74422E-7706-E14A-A94A-41CF28F3962E}"/>
                </a:ext>
              </a:extLst>
            </p:cNvPr>
            <p:cNvSpPr/>
            <p:nvPr/>
          </p:nvSpPr>
          <p:spPr bwMode="gray">
            <a:xfrm rot="16200000">
              <a:off x="320462" y="2683997"/>
              <a:ext cx="1811989" cy="595083"/>
            </a:xfrm>
            <a:custGeom>
              <a:avLst/>
              <a:gdLst>
                <a:gd name="connsiteX0" fmla="*/ 0 w 1811990"/>
                <a:gd name="connsiteY0" fmla="*/ 0 h 595083"/>
                <a:gd name="connsiteX1" fmla="*/ 1811990 w 1811990"/>
                <a:gd name="connsiteY1" fmla="*/ 0 h 595083"/>
                <a:gd name="connsiteX2" fmla="*/ 1811990 w 1811990"/>
                <a:gd name="connsiteY2" fmla="*/ 595083 h 595083"/>
                <a:gd name="connsiteX3" fmla="*/ 0 w 1811990"/>
                <a:gd name="connsiteY3" fmla="*/ 595083 h 595083"/>
                <a:gd name="connsiteX4" fmla="*/ 0 w 1811990"/>
                <a:gd name="connsiteY4" fmla="*/ 0 h 595083"/>
                <a:gd name="connsiteX0" fmla="*/ 0 w 1811990"/>
                <a:gd name="connsiteY0" fmla="*/ 0 h 595083"/>
                <a:gd name="connsiteX1" fmla="*/ 1811989 w 1811990"/>
                <a:gd name="connsiteY1" fmla="*/ 38100 h 595083"/>
                <a:gd name="connsiteX2" fmla="*/ 1811990 w 1811990"/>
                <a:gd name="connsiteY2" fmla="*/ 595083 h 595083"/>
                <a:gd name="connsiteX3" fmla="*/ 0 w 1811990"/>
                <a:gd name="connsiteY3" fmla="*/ 595083 h 595083"/>
                <a:gd name="connsiteX4" fmla="*/ 0 w 1811990"/>
                <a:gd name="connsiteY4" fmla="*/ 0 h 595083"/>
                <a:gd name="connsiteX0" fmla="*/ 0 w 1811989"/>
                <a:gd name="connsiteY0" fmla="*/ 0 h 595083"/>
                <a:gd name="connsiteX1" fmla="*/ 1811989 w 1811989"/>
                <a:gd name="connsiteY1" fmla="*/ 38100 h 595083"/>
                <a:gd name="connsiteX2" fmla="*/ 1811989 w 1811989"/>
                <a:gd name="connsiteY2" fmla="*/ 564606 h 595083"/>
                <a:gd name="connsiteX3" fmla="*/ 0 w 1811989"/>
                <a:gd name="connsiteY3" fmla="*/ 595083 h 595083"/>
                <a:gd name="connsiteX4" fmla="*/ 0 w 1811989"/>
                <a:gd name="connsiteY4" fmla="*/ 0 h 595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1989" h="595083">
                  <a:moveTo>
                    <a:pt x="0" y="0"/>
                  </a:moveTo>
                  <a:lnTo>
                    <a:pt x="1811989" y="38100"/>
                  </a:lnTo>
                  <a:lnTo>
                    <a:pt x="1811989" y="564606"/>
                  </a:lnTo>
                  <a:lnTo>
                    <a:pt x="0" y="59508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" dirty="0"/>
            </a:p>
          </p:txBody>
        </p:sp>
        <p:grpSp>
          <p:nvGrpSpPr>
            <p:cNvPr id="61" name="Gruppieren 24">
              <a:extLst>
                <a:ext uri="{FF2B5EF4-FFF2-40B4-BE49-F238E27FC236}">
                  <a16:creationId xmlns:a16="http://schemas.microsoft.com/office/drawing/2014/main" id="{359A1C8E-1380-C142-86DE-1C847F6808DC}"/>
                </a:ext>
              </a:extLst>
            </p:cNvPr>
            <p:cNvGrpSpPr/>
            <p:nvPr/>
          </p:nvGrpSpPr>
          <p:grpSpPr bwMode="gray">
            <a:xfrm>
              <a:off x="1523998" y="3419474"/>
              <a:ext cx="4252688" cy="437746"/>
              <a:chOff x="1523998" y="3441699"/>
              <a:chExt cx="3543300" cy="437746"/>
            </a:xfrm>
            <a:grpFill/>
          </p:grpSpPr>
          <p:grpSp>
            <p:nvGrpSpPr>
              <p:cNvPr id="62" name="Gruppieren 18">
                <a:extLst>
                  <a:ext uri="{FF2B5EF4-FFF2-40B4-BE49-F238E27FC236}">
                    <a16:creationId xmlns:a16="http://schemas.microsoft.com/office/drawing/2014/main" id="{D3459450-5A5C-9840-A7DB-50887D87CCA8}"/>
                  </a:ext>
                </a:extLst>
              </p:cNvPr>
              <p:cNvGrpSpPr/>
              <p:nvPr/>
            </p:nvGrpSpPr>
            <p:grpSpPr bwMode="gray">
              <a:xfrm>
                <a:off x="1523998" y="3441699"/>
                <a:ext cx="2362200" cy="429961"/>
                <a:chOff x="1523998" y="3441699"/>
                <a:chExt cx="2362200" cy="429961"/>
              </a:xfrm>
              <a:grpFill/>
            </p:grpSpPr>
            <p:sp>
              <p:nvSpPr>
                <p:cNvPr id="64" name="Gleichschenkliges Dreieck 17">
                  <a:extLst>
                    <a:ext uri="{FF2B5EF4-FFF2-40B4-BE49-F238E27FC236}">
                      <a16:creationId xmlns:a16="http://schemas.microsoft.com/office/drawing/2014/main" id="{F05507F4-6D8A-654D-BF97-02E6EC716D4E}"/>
                    </a:ext>
                  </a:extLst>
                </p:cNvPr>
                <p:cNvSpPr/>
                <p:nvPr/>
              </p:nvSpPr>
              <p:spPr bwMode="gray">
                <a:xfrm>
                  <a:off x="1523998" y="3441699"/>
                  <a:ext cx="1181100" cy="426786"/>
                </a:xfrm>
                <a:prstGeom prst="triangle">
                  <a:avLst>
                    <a:gd name="adj" fmla="val 76452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n" dirty="0"/>
                </a:p>
              </p:txBody>
            </p:sp>
            <p:sp>
              <p:nvSpPr>
                <p:cNvPr id="65" name="Gleichschenkliges Dreieck 62">
                  <a:extLst>
                    <a:ext uri="{FF2B5EF4-FFF2-40B4-BE49-F238E27FC236}">
                      <a16:creationId xmlns:a16="http://schemas.microsoft.com/office/drawing/2014/main" id="{A2D87601-2467-BF43-A50E-DE3C6B1C8E51}"/>
                    </a:ext>
                  </a:extLst>
                </p:cNvPr>
                <p:cNvSpPr/>
                <p:nvPr/>
              </p:nvSpPr>
              <p:spPr bwMode="gray">
                <a:xfrm>
                  <a:off x="2705098" y="3444874"/>
                  <a:ext cx="1181100" cy="426786"/>
                </a:xfrm>
                <a:prstGeom prst="triangle">
                  <a:avLst>
                    <a:gd name="adj" fmla="val 76452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n" dirty="0"/>
                </a:p>
              </p:txBody>
            </p:sp>
          </p:grpSp>
          <p:sp>
            <p:nvSpPr>
              <p:cNvPr id="63" name="Gleichschenkliges Dreieck 72">
                <a:extLst>
                  <a:ext uri="{FF2B5EF4-FFF2-40B4-BE49-F238E27FC236}">
                    <a16:creationId xmlns:a16="http://schemas.microsoft.com/office/drawing/2014/main" id="{C53F601C-ACF9-974E-AC93-B58988898121}"/>
                  </a:ext>
                </a:extLst>
              </p:cNvPr>
              <p:cNvSpPr/>
              <p:nvPr/>
            </p:nvSpPr>
            <p:spPr bwMode="gray">
              <a:xfrm>
                <a:off x="3886198" y="3452659"/>
                <a:ext cx="1181100" cy="426786"/>
              </a:xfrm>
              <a:prstGeom prst="triangle">
                <a:avLst>
                  <a:gd name="adj" fmla="val 7645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" dirty="0"/>
              </a:p>
            </p:txBody>
          </p:sp>
        </p:grpSp>
        <p:sp>
          <p:nvSpPr>
            <p:cNvPr id="59" name="Rechteck 58">
              <a:extLst>
                <a:ext uri="{FF2B5EF4-FFF2-40B4-BE49-F238E27FC236}">
                  <a16:creationId xmlns:a16="http://schemas.microsoft.com/office/drawing/2014/main" id="{BDD32976-AD82-0047-B6CC-595AE3627D24}"/>
                </a:ext>
              </a:extLst>
            </p:cNvPr>
            <p:cNvSpPr/>
            <p:nvPr/>
          </p:nvSpPr>
          <p:spPr bwMode="gray">
            <a:xfrm>
              <a:off x="928915" y="3844323"/>
              <a:ext cx="4847771" cy="19611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" dirty="0"/>
            </a:p>
          </p:txBody>
        </p:sp>
      </p:grpSp>
      <p:cxnSp>
        <p:nvCxnSpPr>
          <p:cNvPr id="13" name="Gewinkelte Verbindung 12">
            <a:extLst>
              <a:ext uri="{FF2B5EF4-FFF2-40B4-BE49-F238E27FC236}">
                <a16:creationId xmlns:a16="http://schemas.microsoft.com/office/drawing/2014/main" id="{68435D2A-4701-BF4F-8292-46D2CF3400BC}"/>
              </a:ext>
            </a:extLst>
          </p:cNvPr>
          <p:cNvCxnSpPr>
            <a:stCxn id="3" idx="2"/>
          </p:cNvCxnSpPr>
          <p:nvPr/>
        </p:nvCxnSpPr>
        <p:spPr>
          <a:xfrm rot="16200000" flipH="1">
            <a:off x="6951014" y="754392"/>
            <a:ext cx="410486" cy="6210045"/>
          </a:xfrm>
          <a:prstGeom prst="bentConnector2">
            <a:avLst/>
          </a:prstGeom>
          <a:ln w="28575">
            <a:solidFill>
              <a:srgbClr val="0081C7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fik 2">
            <a:extLst>
              <a:ext uri="{FF2B5EF4-FFF2-40B4-BE49-F238E27FC236}">
                <a16:creationId xmlns:a16="http://schemas.microsoft.com/office/drawing/2014/main" id="{65D43DAB-4E02-C249-AEAE-54BE39EA32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40031" y="2773020"/>
            <a:ext cx="1222408" cy="881152"/>
          </a:xfrm>
          <a:prstGeom prst="rect">
            <a:avLst/>
          </a:prstGeom>
        </p:spPr>
      </p:pic>
      <p:cxnSp>
        <p:nvCxnSpPr>
          <p:cNvPr id="41" name="Gewinkelte Verbindung 40">
            <a:extLst>
              <a:ext uri="{FF2B5EF4-FFF2-40B4-BE49-F238E27FC236}">
                <a16:creationId xmlns:a16="http://schemas.microsoft.com/office/drawing/2014/main" id="{D17E5C6C-F2BA-5A48-BA50-42F38F775E7C}"/>
              </a:ext>
            </a:extLst>
          </p:cNvPr>
          <p:cNvCxnSpPr>
            <a:cxnSpLocks/>
          </p:cNvCxnSpPr>
          <p:nvPr/>
        </p:nvCxnSpPr>
        <p:spPr>
          <a:xfrm>
            <a:off x="5953120" y="3448928"/>
            <a:ext cx="4308162" cy="410486"/>
          </a:xfrm>
          <a:prstGeom prst="bentConnector3">
            <a:avLst>
              <a:gd name="adj1" fmla="val -15"/>
            </a:avLst>
          </a:prstGeom>
          <a:ln w="28575">
            <a:solidFill>
              <a:srgbClr val="0081C7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4480F6B2-064F-C743-A566-2C275D045895}"/>
              </a:ext>
            </a:extLst>
          </p:cNvPr>
          <p:cNvGrpSpPr/>
          <p:nvPr/>
        </p:nvGrpSpPr>
        <p:grpSpPr>
          <a:xfrm>
            <a:off x="3680662" y="4320832"/>
            <a:ext cx="741145" cy="1588168"/>
            <a:chOff x="3436218" y="3330342"/>
            <a:chExt cx="741145" cy="1588168"/>
          </a:xfrm>
        </p:grpSpPr>
        <p:sp>
          <p:nvSpPr>
            <p:cNvPr id="5" name="Abgerundetes Rechteck 4">
              <a:extLst>
                <a:ext uri="{FF2B5EF4-FFF2-40B4-BE49-F238E27FC236}">
                  <a16:creationId xmlns:a16="http://schemas.microsoft.com/office/drawing/2014/main" id="{4E8DF3DE-1D7E-274F-B281-3568781E24B1}"/>
                </a:ext>
              </a:extLst>
            </p:cNvPr>
            <p:cNvSpPr/>
            <p:nvPr/>
          </p:nvSpPr>
          <p:spPr>
            <a:xfrm>
              <a:off x="3436218" y="3330342"/>
              <a:ext cx="741145" cy="1588168"/>
            </a:xfrm>
            <a:prstGeom prst="roundRect">
              <a:avLst>
                <a:gd name="adj" fmla="val 12771"/>
              </a:avLst>
            </a:prstGeom>
            <a:solidFill>
              <a:srgbClr val="1D1D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 rtl="0">
                <a:lnSpc>
                  <a:spcPct val="90000"/>
                </a:lnSpc>
                <a:spcAft>
                  <a:spcPts val="1000"/>
                </a:spcAft>
              </a:pPr>
              <a:endParaRPr lang="en" dirty="0" err="1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BFA1461B-D2E2-6049-97F2-750F627E9E2E}"/>
                </a:ext>
              </a:extLst>
            </p:cNvPr>
            <p:cNvSpPr/>
            <p:nvPr/>
          </p:nvSpPr>
          <p:spPr>
            <a:xfrm>
              <a:off x="3551720" y="3484345"/>
              <a:ext cx="510139" cy="510139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 rtl="0">
                <a:lnSpc>
                  <a:spcPct val="90000"/>
                </a:lnSpc>
                <a:spcAft>
                  <a:spcPts val="1000"/>
                </a:spcAft>
              </a:pPr>
              <a:endParaRPr lang="en" dirty="0" err="1"/>
            </a:p>
          </p:txBody>
        </p:sp>
        <p:sp>
          <p:nvSpPr>
            <p:cNvPr id="7" name="Abgerundetes Rechteck 6">
              <a:extLst>
                <a:ext uri="{FF2B5EF4-FFF2-40B4-BE49-F238E27FC236}">
                  <a16:creationId xmlns:a16="http://schemas.microsoft.com/office/drawing/2014/main" id="{7C6717C4-515E-6047-9F2A-A1F7FD452F3D}"/>
                </a:ext>
              </a:extLst>
            </p:cNvPr>
            <p:cNvSpPr/>
            <p:nvPr/>
          </p:nvSpPr>
          <p:spPr>
            <a:xfrm>
              <a:off x="3551720" y="4327977"/>
              <a:ext cx="510139" cy="86627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 rtl="0">
                <a:lnSpc>
                  <a:spcPct val="90000"/>
                </a:lnSpc>
                <a:spcAft>
                  <a:spcPts val="1000"/>
                </a:spcAft>
              </a:pPr>
              <a:endParaRPr lang="en" dirty="0" err="1"/>
            </a:p>
          </p:txBody>
        </p:sp>
        <p:sp>
          <p:nvSpPr>
            <p:cNvPr id="31" name="Abgerundetes Rechteck 30">
              <a:extLst>
                <a:ext uri="{FF2B5EF4-FFF2-40B4-BE49-F238E27FC236}">
                  <a16:creationId xmlns:a16="http://schemas.microsoft.com/office/drawing/2014/main" id="{E7CAF6DF-01F7-2D43-93ED-CEEC3F833A52}"/>
                </a:ext>
              </a:extLst>
            </p:cNvPr>
            <p:cNvSpPr/>
            <p:nvPr/>
          </p:nvSpPr>
          <p:spPr>
            <a:xfrm>
              <a:off x="3551720" y="4491313"/>
              <a:ext cx="510139" cy="86627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 rtl="0">
                <a:lnSpc>
                  <a:spcPct val="90000"/>
                </a:lnSpc>
                <a:spcAft>
                  <a:spcPts val="1000"/>
                </a:spcAft>
              </a:pPr>
              <a:endParaRPr lang="en" dirty="0" err="1"/>
            </a:p>
          </p:txBody>
        </p:sp>
        <p:sp>
          <p:nvSpPr>
            <p:cNvPr id="32" name="Abgerundetes Rechteck 31">
              <a:extLst>
                <a:ext uri="{FF2B5EF4-FFF2-40B4-BE49-F238E27FC236}">
                  <a16:creationId xmlns:a16="http://schemas.microsoft.com/office/drawing/2014/main" id="{02DA0F86-4B83-4F4F-B9CA-E9DFFA77F477}"/>
                </a:ext>
              </a:extLst>
            </p:cNvPr>
            <p:cNvSpPr/>
            <p:nvPr/>
          </p:nvSpPr>
          <p:spPr>
            <a:xfrm>
              <a:off x="3551720" y="4668547"/>
              <a:ext cx="510139" cy="86627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 rtl="0">
                <a:lnSpc>
                  <a:spcPct val="90000"/>
                </a:lnSpc>
                <a:spcAft>
                  <a:spcPts val="1000"/>
                </a:spcAft>
              </a:pPr>
              <a:endParaRPr lang="en" dirty="0" err="1"/>
            </a:p>
          </p:txBody>
        </p:sp>
      </p:grpSp>
      <p:cxnSp>
        <p:nvCxnSpPr>
          <p:cNvPr id="36" name="Gerade Verbindung 35">
            <a:extLst>
              <a:ext uri="{FF2B5EF4-FFF2-40B4-BE49-F238E27FC236}">
                <a16:creationId xmlns:a16="http://schemas.microsoft.com/office/drawing/2014/main" id="{6AC09812-DE8E-244E-BAA1-5FD7CCA96140}"/>
              </a:ext>
            </a:extLst>
          </p:cNvPr>
          <p:cNvCxnSpPr/>
          <p:nvPr/>
        </p:nvCxnSpPr>
        <p:spPr>
          <a:xfrm>
            <a:off x="4421807" y="5031248"/>
            <a:ext cx="5839473" cy="0"/>
          </a:xfrm>
          <a:prstGeom prst="line">
            <a:avLst/>
          </a:prstGeom>
          <a:ln w="28575">
            <a:solidFill>
              <a:srgbClr val="E2004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BB6B624B-3BCD-7B4D-BAF3-92E8C4EBB50F}"/>
              </a:ext>
            </a:extLst>
          </p:cNvPr>
          <p:cNvSpPr/>
          <p:nvPr/>
        </p:nvSpPr>
        <p:spPr>
          <a:xfrm>
            <a:off x="2328931" y="5287131"/>
            <a:ext cx="519764" cy="51976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rtlCol="0" anchor="ctr"/>
          <a:lstStyle/>
          <a:p>
            <a:pPr algn="ctr" rtl="0">
              <a:lnSpc>
                <a:spcPct val="90000"/>
              </a:lnSpc>
              <a:spcAft>
                <a:spcPts val="1000"/>
              </a:spcAft>
            </a:pPr>
            <a:r>
              <a:rPr lang="en" b="1" i="0" u="none" baseline="0">
                <a:latin typeface="Calibri" panose="020F0502020204030204" pitchFamily="34" charset="0"/>
                <a:cs typeface="Calibri" panose="020F0502020204030204" pitchFamily="34" charset="0"/>
              </a:rPr>
              <a:t>I/O</a:t>
            </a:r>
          </a:p>
        </p:txBody>
      </p:sp>
      <p:cxnSp>
        <p:nvCxnSpPr>
          <p:cNvPr id="10" name="Gerade Verbindung 9">
            <a:extLst>
              <a:ext uri="{FF2B5EF4-FFF2-40B4-BE49-F238E27FC236}">
                <a16:creationId xmlns:a16="http://schemas.microsoft.com/office/drawing/2014/main" id="{206FB2D4-8ED1-F342-AB10-0B0A5451CBE3}"/>
              </a:ext>
            </a:extLst>
          </p:cNvPr>
          <p:cNvCxnSpPr/>
          <p:nvPr/>
        </p:nvCxnSpPr>
        <p:spPr>
          <a:xfrm>
            <a:off x="4421807" y="5659657"/>
            <a:ext cx="5839473" cy="0"/>
          </a:xfrm>
          <a:prstGeom prst="line">
            <a:avLst/>
          </a:prstGeom>
          <a:ln w="28575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Gewinkelte Verbindung 65">
            <a:extLst>
              <a:ext uri="{FF2B5EF4-FFF2-40B4-BE49-F238E27FC236}">
                <a16:creationId xmlns:a16="http://schemas.microsoft.com/office/drawing/2014/main" id="{F69D9D17-BF4C-C645-B958-1F2183F93D3A}"/>
              </a:ext>
            </a:extLst>
          </p:cNvPr>
          <p:cNvCxnSpPr>
            <a:cxnSpLocks/>
          </p:cNvCxnSpPr>
          <p:nvPr/>
        </p:nvCxnSpPr>
        <p:spPr>
          <a:xfrm>
            <a:off x="2573317" y="5791806"/>
            <a:ext cx="7687963" cy="373368"/>
          </a:xfrm>
          <a:prstGeom prst="bentConnector3">
            <a:avLst>
              <a:gd name="adj1" fmla="val 69"/>
            </a:avLst>
          </a:prstGeom>
          <a:ln w="28575">
            <a:solidFill>
              <a:srgbClr val="0081C7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Grafik 21">
            <a:extLst>
              <a:ext uri="{FF2B5EF4-FFF2-40B4-BE49-F238E27FC236}">
                <a16:creationId xmlns:a16="http://schemas.microsoft.com/office/drawing/2014/main" id="{0A46C173-44A4-4F44-8CC7-A25D8886CA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23641" y="7138724"/>
            <a:ext cx="1055183" cy="1891009"/>
          </a:xfrm>
          <a:prstGeom prst="rect">
            <a:avLst/>
          </a:prstGeom>
        </p:spPr>
      </p:pic>
      <p:sp>
        <p:nvSpPr>
          <p:cNvPr id="20" name="Rectangle 101" descr="© INSCALE GmbH, 26.05.2010&#10;http://www.presentationload.com/"/>
          <p:cNvSpPr>
            <a:spLocks noGrp="1" noChangeArrowheads="1"/>
          </p:cNvSpPr>
          <p:nvPr>
            <p:ph type="title"/>
          </p:nvPr>
        </p:nvSpPr>
        <p:spPr bwMode="gray"/>
        <p:txBody>
          <a:bodyPr/>
          <a:lstStyle/>
          <a:p>
            <a:pPr algn="l" rtl="0"/>
            <a:r>
              <a:rPr lang="en" b="0" i="0" u="none" baseline="0" dirty="0"/>
              <a:t>“Classic” wiring </a:t>
            </a:r>
            <a:r>
              <a:rPr lang="en-GB" b="0" i="0" u="none" baseline="0" dirty="0"/>
              <a:t>of traditional systems</a:t>
            </a:r>
            <a:endParaRPr lang="en" noProof="1"/>
          </a:p>
        </p:txBody>
      </p:sp>
      <p:sp>
        <p:nvSpPr>
          <p:cNvPr id="21" name="Textplatzhalter 29"/>
          <p:cNvSpPr>
            <a:spLocks noGrp="1"/>
          </p:cNvSpPr>
          <p:nvPr>
            <p:ph type="body" sz="quarter" idx="13"/>
          </p:nvPr>
        </p:nvSpPr>
        <p:spPr bwMode="gray"/>
        <p:txBody>
          <a:bodyPr/>
          <a:lstStyle/>
          <a:p>
            <a:pPr algn="l" defTabSz="801688" rtl="0" eaLnBrk="0" hangingPunct="0"/>
            <a:r>
              <a:rPr lang="en-GB" b="1" i="0" u="none" baseline="0" dirty="0"/>
              <a:t>Multiple cables and expensive</a:t>
            </a:r>
            <a:endParaRPr lang="en" b="1" noProof="1">
              <a:cs typeface="Arial" charset="0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AFCFD63A-F670-8C4B-9A0D-2756F9B394B7}"/>
              </a:ext>
            </a:extLst>
          </p:cNvPr>
          <p:cNvSpPr/>
          <p:nvPr/>
        </p:nvSpPr>
        <p:spPr>
          <a:xfrm>
            <a:off x="10052992" y="5432700"/>
            <a:ext cx="452674" cy="452674"/>
          </a:xfrm>
          <a:prstGeom prst="ellipse">
            <a:avLst/>
          </a:prstGeom>
          <a:solidFill>
            <a:srgbClr val="0081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36000" rIns="36000" bIns="36000" rtlCol="0" anchor="ctr"/>
          <a:lstStyle/>
          <a:p>
            <a:pPr algn="ctr" rtl="0">
              <a:lnSpc>
                <a:spcPct val="90000"/>
              </a:lnSpc>
              <a:spcAft>
                <a:spcPts val="1000"/>
              </a:spcAft>
            </a:pPr>
            <a:r>
              <a:rPr lang="en" sz="1400" b="1" i="0" u="none" baseline="0">
                <a:latin typeface="Calibri" panose="020F0502020204030204" pitchFamily="34" charset="0"/>
                <a:cs typeface="Calibri" panose="020F0502020204030204" pitchFamily="34" charset="0"/>
              </a:rPr>
              <a:t>Data</a:t>
            </a:r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35913226-25A4-6844-940B-2C6A453EAE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54221" y="2464321"/>
            <a:ext cx="597797" cy="1162383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A631A239-C553-2945-85A0-6759CF8031BF}"/>
              </a:ext>
            </a:extLst>
          </p:cNvPr>
          <p:cNvSpPr/>
          <p:nvPr/>
        </p:nvSpPr>
        <p:spPr>
          <a:xfrm>
            <a:off x="10048576" y="4847240"/>
            <a:ext cx="457090" cy="457090"/>
          </a:xfrm>
          <a:prstGeom prst="ellipse">
            <a:avLst/>
          </a:prstGeom>
          <a:solidFill>
            <a:srgbClr val="E20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 rtl="0">
              <a:lnSpc>
                <a:spcPct val="90000"/>
              </a:lnSpc>
              <a:spcAft>
                <a:spcPts val="1000"/>
              </a:spcAft>
            </a:pPr>
            <a:endParaRPr lang="en" dirty="0" err="1"/>
          </a:p>
        </p:txBody>
      </p:sp>
      <p:sp>
        <p:nvSpPr>
          <p:cNvPr id="68" name="Freeform 236">
            <a:extLst>
              <a:ext uri="{FF2B5EF4-FFF2-40B4-BE49-F238E27FC236}">
                <a16:creationId xmlns:a16="http://schemas.microsoft.com/office/drawing/2014/main" id="{D48C8B5F-82F4-7F4A-9BD8-A5E4069225D6}"/>
              </a:ext>
            </a:extLst>
          </p:cNvPr>
          <p:cNvSpPr>
            <a:spLocks/>
          </p:cNvSpPr>
          <p:nvPr/>
        </p:nvSpPr>
        <p:spPr bwMode="gray">
          <a:xfrm>
            <a:off x="10179442" y="4950796"/>
            <a:ext cx="204882" cy="273052"/>
          </a:xfrm>
          <a:custGeom>
            <a:avLst/>
            <a:gdLst>
              <a:gd name="T0" fmla="*/ 1915 w 4131"/>
              <a:gd name="T1" fmla="*/ 0 h 7179"/>
              <a:gd name="T2" fmla="*/ 4131 w 4131"/>
              <a:gd name="T3" fmla="*/ 0 h 7179"/>
              <a:gd name="T4" fmla="*/ 2194 w 4131"/>
              <a:gd name="T5" fmla="*/ 2771 h 7179"/>
              <a:gd name="T6" fmla="*/ 4107 w 4131"/>
              <a:gd name="T7" fmla="*/ 2771 h 7179"/>
              <a:gd name="T8" fmla="*/ 623 w 4131"/>
              <a:gd name="T9" fmla="*/ 7179 h 7179"/>
              <a:gd name="T10" fmla="*/ 2099 w 4131"/>
              <a:gd name="T11" fmla="*/ 4155 h 7179"/>
              <a:gd name="T12" fmla="*/ 0 w 4131"/>
              <a:gd name="T13" fmla="*/ 4155 h 7179"/>
              <a:gd name="T14" fmla="*/ 1915 w 4131"/>
              <a:gd name="T15" fmla="*/ 0 h 7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131" h="7179">
                <a:moveTo>
                  <a:pt x="1915" y="0"/>
                </a:moveTo>
                <a:lnTo>
                  <a:pt x="4131" y="0"/>
                </a:lnTo>
                <a:lnTo>
                  <a:pt x="2194" y="2771"/>
                </a:lnTo>
                <a:lnTo>
                  <a:pt x="4107" y="2771"/>
                </a:lnTo>
                <a:lnTo>
                  <a:pt x="623" y="7179"/>
                </a:lnTo>
                <a:lnTo>
                  <a:pt x="2099" y="4155"/>
                </a:lnTo>
                <a:lnTo>
                  <a:pt x="0" y="4155"/>
                </a:lnTo>
                <a:lnTo>
                  <a:pt x="1915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/>
          <a:lstStyle/>
          <a:p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60852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uppieren 26">
            <a:extLst>
              <a:ext uri="{FF2B5EF4-FFF2-40B4-BE49-F238E27FC236}">
                <a16:creationId xmlns:a16="http://schemas.microsoft.com/office/drawing/2014/main" id="{51C28532-4555-E84B-92B3-806DA062ABBF}"/>
              </a:ext>
            </a:extLst>
          </p:cNvPr>
          <p:cNvGrpSpPr/>
          <p:nvPr/>
        </p:nvGrpSpPr>
        <p:grpSpPr bwMode="gray">
          <a:xfrm>
            <a:off x="890131" y="-823163"/>
            <a:ext cx="9371149" cy="7210295"/>
            <a:chOff x="928915" y="2075544"/>
            <a:chExt cx="4847771" cy="3729944"/>
          </a:xfrm>
          <a:solidFill>
            <a:schemeClr val="bg1"/>
          </a:solidFill>
        </p:grpSpPr>
        <p:sp>
          <p:nvSpPr>
            <p:cNvPr id="60" name="Rechteck 61">
              <a:extLst>
                <a:ext uri="{FF2B5EF4-FFF2-40B4-BE49-F238E27FC236}">
                  <a16:creationId xmlns:a16="http://schemas.microsoft.com/office/drawing/2014/main" id="{0C74422E-7706-E14A-A94A-41CF28F3962E}"/>
                </a:ext>
              </a:extLst>
            </p:cNvPr>
            <p:cNvSpPr/>
            <p:nvPr/>
          </p:nvSpPr>
          <p:spPr bwMode="gray">
            <a:xfrm rot="16200000">
              <a:off x="320462" y="2683997"/>
              <a:ext cx="1811989" cy="595083"/>
            </a:xfrm>
            <a:custGeom>
              <a:avLst/>
              <a:gdLst>
                <a:gd name="connsiteX0" fmla="*/ 0 w 1811990"/>
                <a:gd name="connsiteY0" fmla="*/ 0 h 595083"/>
                <a:gd name="connsiteX1" fmla="*/ 1811990 w 1811990"/>
                <a:gd name="connsiteY1" fmla="*/ 0 h 595083"/>
                <a:gd name="connsiteX2" fmla="*/ 1811990 w 1811990"/>
                <a:gd name="connsiteY2" fmla="*/ 595083 h 595083"/>
                <a:gd name="connsiteX3" fmla="*/ 0 w 1811990"/>
                <a:gd name="connsiteY3" fmla="*/ 595083 h 595083"/>
                <a:gd name="connsiteX4" fmla="*/ 0 w 1811990"/>
                <a:gd name="connsiteY4" fmla="*/ 0 h 595083"/>
                <a:gd name="connsiteX0" fmla="*/ 0 w 1811990"/>
                <a:gd name="connsiteY0" fmla="*/ 0 h 595083"/>
                <a:gd name="connsiteX1" fmla="*/ 1811989 w 1811990"/>
                <a:gd name="connsiteY1" fmla="*/ 38100 h 595083"/>
                <a:gd name="connsiteX2" fmla="*/ 1811990 w 1811990"/>
                <a:gd name="connsiteY2" fmla="*/ 595083 h 595083"/>
                <a:gd name="connsiteX3" fmla="*/ 0 w 1811990"/>
                <a:gd name="connsiteY3" fmla="*/ 595083 h 595083"/>
                <a:gd name="connsiteX4" fmla="*/ 0 w 1811990"/>
                <a:gd name="connsiteY4" fmla="*/ 0 h 595083"/>
                <a:gd name="connsiteX0" fmla="*/ 0 w 1811989"/>
                <a:gd name="connsiteY0" fmla="*/ 0 h 595083"/>
                <a:gd name="connsiteX1" fmla="*/ 1811989 w 1811989"/>
                <a:gd name="connsiteY1" fmla="*/ 38100 h 595083"/>
                <a:gd name="connsiteX2" fmla="*/ 1811989 w 1811989"/>
                <a:gd name="connsiteY2" fmla="*/ 564606 h 595083"/>
                <a:gd name="connsiteX3" fmla="*/ 0 w 1811989"/>
                <a:gd name="connsiteY3" fmla="*/ 595083 h 595083"/>
                <a:gd name="connsiteX4" fmla="*/ 0 w 1811989"/>
                <a:gd name="connsiteY4" fmla="*/ 0 h 595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1989" h="595083">
                  <a:moveTo>
                    <a:pt x="0" y="0"/>
                  </a:moveTo>
                  <a:lnTo>
                    <a:pt x="1811989" y="38100"/>
                  </a:lnTo>
                  <a:lnTo>
                    <a:pt x="1811989" y="564606"/>
                  </a:lnTo>
                  <a:lnTo>
                    <a:pt x="0" y="59508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" dirty="0"/>
            </a:p>
          </p:txBody>
        </p:sp>
        <p:grpSp>
          <p:nvGrpSpPr>
            <p:cNvPr id="61" name="Gruppieren 24">
              <a:extLst>
                <a:ext uri="{FF2B5EF4-FFF2-40B4-BE49-F238E27FC236}">
                  <a16:creationId xmlns:a16="http://schemas.microsoft.com/office/drawing/2014/main" id="{359A1C8E-1380-C142-86DE-1C847F6808DC}"/>
                </a:ext>
              </a:extLst>
            </p:cNvPr>
            <p:cNvGrpSpPr/>
            <p:nvPr/>
          </p:nvGrpSpPr>
          <p:grpSpPr bwMode="gray">
            <a:xfrm>
              <a:off x="1523998" y="3419474"/>
              <a:ext cx="4252688" cy="437746"/>
              <a:chOff x="1523998" y="3441699"/>
              <a:chExt cx="3543300" cy="437746"/>
            </a:xfrm>
            <a:grpFill/>
          </p:grpSpPr>
          <p:grpSp>
            <p:nvGrpSpPr>
              <p:cNvPr id="62" name="Gruppieren 18">
                <a:extLst>
                  <a:ext uri="{FF2B5EF4-FFF2-40B4-BE49-F238E27FC236}">
                    <a16:creationId xmlns:a16="http://schemas.microsoft.com/office/drawing/2014/main" id="{D3459450-5A5C-9840-A7DB-50887D87CCA8}"/>
                  </a:ext>
                </a:extLst>
              </p:cNvPr>
              <p:cNvGrpSpPr/>
              <p:nvPr/>
            </p:nvGrpSpPr>
            <p:grpSpPr bwMode="gray">
              <a:xfrm>
                <a:off x="1523998" y="3441699"/>
                <a:ext cx="2362200" cy="429961"/>
                <a:chOff x="1523998" y="3441699"/>
                <a:chExt cx="2362200" cy="429961"/>
              </a:xfrm>
              <a:grpFill/>
            </p:grpSpPr>
            <p:sp>
              <p:nvSpPr>
                <p:cNvPr id="64" name="Gleichschenkliges Dreieck 17">
                  <a:extLst>
                    <a:ext uri="{FF2B5EF4-FFF2-40B4-BE49-F238E27FC236}">
                      <a16:creationId xmlns:a16="http://schemas.microsoft.com/office/drawing/2014/main" id="{F05507F4-6D8A-654D-BF97-02E6EC716D4E}"/>
                    </a:ext>
                  </a:extLst>
                </p:cNvPr>
                <p:cNvSpPr/>
                <p:nvPr/>
              </p:nvSpPr>
              <p:spPr bwMode="gray">
                <a:xfrm>
                  <a:off x="1523998" y="3441699"/>
                  <a:ext cx="1181100" cy="426786"/>
                </a:xfrm>
                <a:prstGeom prst="triangle">
                  <a:avLst>
                    <a:gd name="adj" fmla="val 76452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n" dirty="0"/>
                </a:p>
              </p:txBody>
            </p:sp>
            <p:sp>
              <p:nvSpPr>
                <p:cNvPr id="65" name="Gleichschenkliges Dreieck 62">
                  <a:extLst>
                    <a:ext uri="{FF2B5EF4-FFF2-40B4-BE49-F238E27FC236}">
                      <a16:creationId xmlns:a16="http://schemas.microsoft.com/office/drawing/2014/main" id="{A2D87601-2467-BF43-A50E-DE3C6B1C8E51}"/>
                    </a:ext>
                  </a:extLst>
                </p:cNvPr>
                <p:cNvSpPr/>
                <p:nvPr/>
              </p:nvSpPr>
              <p:spPr bwMode="gray">
                <a:xfrm>
                  <a:off x="2705098" y="3444874"/>
                  <a:ext cx="1181100" cy="426786"/>
                </a:xfrm>
                <a:prstGeom prst="triangle">
                  <a:avLst>
                    <a:gd name="adj" fmla="val 76452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n" dirty="0"/>
                </a:p>
              </p:txBody>
            </p:sp>
          </p:grpSp>
          <p:sp>
            <p:nvSpPr>
              <p:cNvPr id="63" name="Gleichschenkliges Dreieck 72">
                <a:extLst>
                  <a:ext uri="{FF2B5EF4-FFF2-40B4-BE49-F238E27FC236}">
                    <a16:creationId xmlns:a16="http://schemas.microsoft.com/office/drawing/2014/main" id="{C53F601C-ACF9-974E-AC93-B58988898121}"/>
                  </a:ext>
                </a:extLst>
              </p:cNvPr>
              <p:cNvSpPr/>
              <p:nvPr/>
            </p:nvSpPr>
            <p:spPr bwMode="gray">
              <a:xfrm>
                <a:off x="3886198" y="3452659"/>
                <a:ext cx="1181100" cy="426786"/>
              </a:xfrm>
              <a:prstGeom prst="triangle">
                <a:avLst>
                  <a:gd name="adj" fmla="val 7645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" dirty="0"/>
              </a:p>
            </p:txBody>
          </p:sp>
        </p:grpSp>
        <p:sp>
          <p:nvSpPr>
            <p:cNvPr id="59" name="Rechteck 58">
              <a:extLst>
                <a:ext uri="{FF2B5EF4-FFF2-40B4-BE49-F238E27FC236}">
                  <a16:creationId xmlns:a16="http://schemas.microsoft.com/office/drawing/2014/main" id="{BDD32976-AD82-0047-B6CC-595AE3627D24}"/>
                </a:ext>
              </a:extLst>
            </p:cNvPr>
            <p:cNvSpPr/>
            <p:nvPr/>
          </p:nvSpPr>
          <p:spPr bwMode="gray">
            <a:xfrm>
              <a:off x="928915" y="3844323"/>
              <a:ext cx="4847771" cy="19611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" dirty="0"/>
            </a:p>
          </p:txBody>
        </p:sp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65D43DAB-4E02-C249-AEAE-54BE39EA32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33756" y="2773020"/>
            <a:ext cx="1222408" cy="881152"/>
          </a:xfrm>
          <a:prstGeom prst="rect">
            <a:avLst/>
          </a:prstGeom>
        </p:spPr>
      </p:pic>
      <p:sp>
        <p:nvSpPr>
          <p:cNvPr id="46" name="Rechteck 45">
            <a:extLst>
              <a:ext uri="{FF2B5EF4-FFF2-40B4-BE49-F238E27FC236}">
                <a16:creationId xmlns:a16="http://schemas.microsoft.com/office/drawing/2014/main" id="{98868968-8723-674B-ACAE-43F8A322B4CB}"/>
              </a:ext>
            </a:extLst>
          </p:cNvPr>
          <p:cNvSpPr/>
          <p:nvPr/>
        </p:nvSpPr>
        <p:spPr bwMode="gray">
          <a:xfrm>
            <a:off x="1621456" y="2916839"/>
            <a:ext cx="2800351" cy="119800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36000" tIns="72000" rIns="36000" bIns="72000">
            <a:spAutoFit/>
          </a:bodyPr>
          <a:lstStyle/>
          <a:p>
            <a:pPr indent="-190500" algn="ctr" rtl="0">
              <a:lnSpc>
                <a:spcPct val="95000"/>
              </a:lnSpc>
              <a:spcAft>
                <a:spcPts val="800"/>
              </a:spcAft>
              <a:buClr>
                <a:srgbClr val="808080"/>
              </a:buClr>
              <a:defRPr/>
            </a:pPr>
            <a:r>
              <a:rPr lang="en" b="0" i="0" u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  <a:t>Separate loudspeakers connect directly to integrated dedicated </a:t>
            </a:r>
            <a:br>
              <a:rPr lang="en" b="0" i="0" u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</a:br>
            <a:r>
              <a:rPr lang="en" b="0" i="0" u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  <a:t>20-Watt amplifier</a:t>
            </a:r>
          </a:p>
        </p:txBody>
      </p:sp>
      <p:sp>
        <p:nvSpPr>
          <p:cNvPr id="39" name="Rechteck 38">
            <a:extLst>
              <a:ext uri="{FF2B5EF4-FFF2-40B4-BE49-F238E27FC236}">
                <a16:creationId xmlns:a16="http://schemas.microsoft.com/office/drawing/2014/main" id="{2783D66C-94A8-2746-AE50-4205562143FB}"/>
              </a:ext>
            </a:extLst>
          </p:cNvPr>
          <p:cNvSpPr/>
          <p:nvPr/>
        </p:nvSpPr>
        <p:spPr bwMode="gray">
          <a:xfrm>
            <a:off x="7360015" y="2916839"/>
            <a:ext cx="2450976" cy="93485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36000" tIns="72000" rIns="36000" bIns="72000">
            <a:spAutoFit/>
          </a:bodyPr>
          <a:lstStyle/>
          <a:p>
            <a:pPr indent="-190500" algn="ctr" rtl="0">
              <a:lnSpc>
                <a:spcPct val="95000"/>
              </a:lnSpc>
              <a:spcAft>
                <a:spcPts val="800"/>
              </a:spcAft>
              <a:buClr>
                <a:srgbClr val="808080"/>
              </a:buClr>
              <a:defRPr/>
            </a:pPr>
            <a:r>
              <a:rPr lang="en" b="0" i="0" u="non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  <a:t>Direct connection and control of </a:t>
            </a:r>
            <a:r>
              <a:rPr lang="en-GB" b="0" i="0" u="non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  <a:t>beacons and s</a:t>
            </a:r>
            <a:r>
              <a:rPr lang="en" b="0" i="0" u="non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  <a:t>ignal lights</a:t>
            </a:r>
          </a:p>
        </p:txBody>
      </p:sp>
      <p:cxnSp>
        <p:nvCxnSpPr>
          <p:cNvPr id="12" name="Gewinkelte Verbindung 11">
            <a:extLst>
              <a:ext uri="{FF2B5EF4-FFF2-40B4-BE49-F238E27FC236}">
                <a16:creationId xmlns:a16="http://schemas.microsoft.com/office/drawing/2014/main" id="{E1F22783-ACC8-4F41-9FA9-011BF97B5D3C}"/>
              </a:ext>
            </a:extLst>
          </p:cNvPr>
          <p:cNvCxnSpPr>
            <a:cxnSpLocks/>
          </p:cNvCxnSpPr>
          <p:nvPr/>
        </p:nvCxnSpPr>
        <p:spPr>
          <a:xfrm flipV="1">
            <a:off x="5572549" y="3451895"/>
            <a:ext cx="1374298" cy="966196"/>
          </a:xfrm>
          <a:prstGeom prst="bentConnector2">
            <a:avLst/>
          </a:prstGeom>
          <a:ln w="28575">
            <a:solidFill>
              <a:srgbClr val="0081C7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>
            <a:extLst>
              <a:ext uri="{FF2B5EF4-FFF2-40B4-BE49-F238E27FC236}">
                <a16:creationId xmlns:a16="http://schemas.microsoft.com/office/drawing/2014/main" id="{D25EEBCB-4188-ED48-B4B3-53AEC689A1DF}"/>
              </a:ext>
            </a:extLst>
          </p:cNvPr>
          <p:cNvCxnSpPr>
            <a:stCxn id="3" idx="2"/>
            <a:endCxn id="30" idx="0"/>
          </p:cNvCxnSpPr>
          <p:nvPr/>
        </p:nvCxnSpPr>
        <p:spPr>
          <a:xfrm flipH="1">
            <a:off x="5044958" y="3654172"/>
            <a:ext cx="2" cy="504675"/>
          </a:xfrm>
          <a:prstGeom prst="line">
            <a:avLst/>
          </a:prstGeom>
          <a:ln w="28575">
            <a:solidFill>
              <a:srgbClr val="0081C7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hteck 43">
            <a:extLst>
              <a:ext uri="{FF2B5EF4-FFF2-40B4-BE49-F238E27FC236}">
                <a16:creationId xmlns:a16="http://schemas.microsoft.com/office/drawing/2014/main" id="{7C63CB00-3627-2743-AFAD-46CECF034752}"/>
              </a:ext>
            </a:extLst>
          </p:cNvPr>
          <p:cNvSpPr/>
          <p:nvPr/>
        </p:nvSpPr>
        <p:spPr bwMode="gray">
          <a:xfrm>
            <a:off x="890131" y="4933930"/>
            <a:ext cx="2562466" cy="67170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36000" tIns="72000" rIns="36000" bIns="72000">
            <a:spAutoFit/>
          </a:bodyPr>
          <a:lstStyle/>
          <a:p>
            <a:pPr indent="-190500" algn="ctr" rtl="0">
              <a:lnSpc>
                <a:spcPct val="95000"/>
              </a:lnSpc>
              <a:spcAft>
                <a:spcPts val="800"/>
              </a:spcAft>
              <a:buClr>
                <a:srgbClr val="808080"/>
              </a:buClr>
              <a:defRPr/>
            </a:pPr>
            <a:r>
              <a:rPr lang="en" b="0" i="0" u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  <a:t>Active monitoring of input signals (e. g., sensors)</a:t>
            </a:r>
          </a:p>
        </p:txBody>
      </p:sp>
      <p:cxnSp>
        <p:nvCxnSpPr>
          <p:cNvPr id="36" name="Gerade Verbindung 35">
            <a:extLst>
              <a:ext uri="{FF2B5EF4-FFF2-40B4-BE49-F238E27FC236}">
                <a16:creationId xmlns:a16="http://schemas.microsoft.com/office/drawing/2014/main" id="{6AC09812-DE8E-244E-BAA1-5FD7CCA96140}"/>
              </a:ext>
            </a:extLst>
          </p:cNvPr>
          <p:cNvCxnSpPr/>
          <p:nvPr/>
        </p:nvCxnSpPr>
        <p:spPr>
          <a:xfrm>
            <a:off x="5415532" y="5031248"/>
            <a:ext cx="5839473" cy="0"/>
          </a:xfrm>
          <a:prstGeom prst="line">
            <a:avLst/>
          </a:prstGeom>
          <a:ln w="28575">
            <a:solidFill>
              <a:srgbClr val="E2004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winkelte Verbindung 14">
            <a:extLst>
              <a:ext uri="{FF2B5EF4-FFF2-40B4-BE49-F238E27FC236}">
                <a16:creationId xmlns:a16="http://schemas.microsoft.com/office/drawing/2014/main" id="{5324EF52-3F38-764A-B00B-ACE1444BE7D8}"/>
              </a:ext>
            </a:extLst>
          </p:cNvPr>
          <p:cNvCxnSpPr>
            <a:endCxn id="4" idx="0"/>
          </p:cNvCxnSpPr>
          <p:nvPr/>
        </p:nvCxnSpPr>
        <p:spPr>
          <a:xfrm rot="10800000" flipV="1">
            <a:off x="3582538" y="5075785"/>
            <a:ext cx="934828" cy="211346"/>
          </a:xfrm>
          <a:prstGeom prst="bentConnector2">
            <a:avLst/>
          </a:prstGeom>
          <a:ln w="28575">
            <a:solidFill>
              <a:srgbClr val="0081C7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hteck 39">
            <a:extLst>
              <a:ext uri="{FF2B5EF4-FFF2-40B4-BE49-F238E27FC236}">
                <a16:creationId xmlns:a16="http://schemas.microsoft.com/office/drawing/2014/main" id="{AA80A6BE-AE8A-0143-9532-ACB8C24FD108}"/>
              </a:ext>
            </a:extLst>
          </p:cNvPr>
          <p:cNvSpPr/>
          <p:nvPr/>
        </p:nvSpPr>
        <p:spPr bwMode="gray">
          <a:xfrm>
            <a:off x="6006802" y="5656569"/>
            <a:ext cx="4289955" cy="40855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36000" tIns="72000" rIns="36000" bIns="72000">
            <a:spAutoFit/>
          </a:bodyPr>
          <a:lstStyle/>
          <a:p>
            <a:pPr indent="-190500" algn="ctr" rtl="0">
              <a:lnSpc>
                <a:spcPct val="95000"/>
              </a:lnSpc>
              <a:spcAft>
                <a:spcPts val="800"/>
              </a:spcAft>
              <a:buClr>
                <a:srgbClr val="808080"/>
              </a:buClr>
              <a:defRPr/>
            </a:pPr>
            <a:r>
              <a:rPr lang="en" b="0" i="0" u="non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  <a:t>2-wire support for </a:t>
            </a:r>
            <a:r>
              <a:rPr lang="en-GB" b="0" i="0" u="non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  <a:t>extended </a:t>
            </a:r>
            <a:r>
              <a:rPr lang="en" b="0" i="0" u="non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  <a:t>line lengths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B6B624B-3BCD-7B4D-BAF3-92E8C4EBB50F}"/>
              </a:ext>
            </a:extLst>
          </p:cNvPr>
          <p:cNvSpPr/>
          <p:nvPr/>
        </p:nvSpPr>
        <p:spPr>
          <a:xfrm>
            <a:off x="3322656" y="5287131"/>
            <a:ext cx="519764" cy="51976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rtlCol="0" anchor="ctr"/>
          <a:lstStyle/>
          <a:p>
            <a:pPr algn="ctr" rtl="0">
              <a:lnSpc>
                <a:spcPct val="90000"/>
              </a:lnSpc>
              <a:spcAft>
                <a:spcPts val="1000"/>
              </a:spcAft>
            </a:pPr>
            <a:r>
              <a:rPr lang="en" b="1" i="0" u="none" baseline="0">
                <a:latin typeface="Calibri" panose="020F0502020204030204" pitchFamily="34" charset="0"/>
                <a:cs typeface="Calibri" panose="020F0502020204030204" pitchFamily="34" charset="0"/>
              </a:rPr>
              <a:t>I/O</a:t>
            </a:r>
          </a:p>
        </p:txBody>
      </p:sp>
      <p:cxnSp>
        <p:nvCxnSpPr>
          <p:cNvPr id="10" name="Gerade Verbindung 9">
            <a:extLst>
              <a:ext uri="{FF2B5EF4-FFF2-40B4-BE49-F238E27FC236}">
                <a16:creationId xmlns:a16="http://schemas.microsoft.com/office/drawing/2014/main" id="{206FB2D4-8ED1-F342-AB10-0B0A5451CBE3}"/>
              </a:ext>
            </a:extLst>
          </p:cNvPr>
          <p:cNvCxnSpPr/>
          <p:nvPr/>
        </p:nvCxnSpPr>
        <p:spPr>
          <a:xfrm>
            <a:off x="5415532" y="5659657"/>
            <a:ext cx="5839473" cy="0"/>
          </a:xfrm>
          <a:prstGeom prst="line">
            <a:avLst/>
          </a:prstGeom>
          <a:ln w="28575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hteck 44">
            <a:extLst>
              <a:ext uri="{FF2B5EF4-FFF2-40B4-BE49-F238E27FC236}">
                <a16:creationId xmlns:a16="http://schemas.microsoft.com/office/drawing/2014/main" id="{4BFE0F5A-0E2B-F34B-A3F6-150F35E7BBF8}"/>
              </a:ext>
            </a:extLst>
          </p:cNvPr>
          <p:cNvSpPr/>
          <p:nvPr/>
        </p:nvSpPr>
        <p:spPr bwMode="gray">
          <a:xfrm>
            <a:off x="890131" y="5676314"/>
            <a:ext cx="2562466" cy="67170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36000" tIns="72000" rIns="36000" bIns="72000">
            <a:spAutoFit/>
          </a:bodyPr>
          <a:lstStyle/>
          <a:p>
            <a:pPr indent="-190500" algn="ctr" rtl="0">
              <a:lnSpc>
                <a:spcPct val="95000"/>
              </a:lnSpc>
              <a:spcAft>
                <a:spcPts val="800"/>
              </a:spcAft>
              <a:buClr>
                <a:srgbClr val="808080"/>
              </a:buClr>
              <a:defRPr/>
            </a:pPr>
            <a:r>
              <a:rPr lang="en" b="0" i="0" u="non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  <a:t>Control of output signals</a:t>
            </a:r>
            <a:br>
              <a:rPr lang="en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</a:br>
            <a:r>
              <a:rPr lang="en" b="0" i="0" u="non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  <a:t>(e.g., </a:t>
            </a:r>
            <a:r>
              <a:rPr lang="en-GB" b="0" i="0" u="non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  <a:t>sirens</a:t>
            </a:r>
            <a:r>
              <a:rPr lang="en" b="0" i="0" u="non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  <a:t>)</a:t>
            </a:r>
          </a:p>
        </p:txBody>
      </p:sp>
      <p:sp>
        <p:nvSpPr>
          <p:cNvPr id="42" name="Rechteck 41">
            <a:extLst>
              <a:ext uri="{FF2B5EF4-FFF2-40B4-BE49-F238E27FC236}">
                <a16:creationId xmlns:a16="http://schemas.microsoft.com/office/drawing/2014/main" id="{B0A60A75-58FD-6941-813F-8A62432D83AC}"/>
              </a:ext>
            </a:extLst>
          </p:cNvPr>
          <p:cNvSpPr/>
          <p:nvPr/>
        </p:nvSpPr>
        <p:spPr bwMode="gray">
          <a:xfrm>
            <a:off x="6006802" y="5145425"/>
            <a:ext cx="3991560" cy="40855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36000" tIns="72000" rIns="36000" bIns="72000">
            <a:spAutoFit/>
          </a:bodyPr>
          <a:lstStyle/>
          <a:p>
            <a:pPr indent="-190500" algn="ctr" rtl="0">
              <a:lnSpc>
                <a:spcPct val="95000"/>
              </a:lnSpc>
              <a:spcAft>
                <a:spcPts val="800"/>
              </a:spcAft>
              <a:buClr>
                <a:srgbClr val="808080"/>
              </a:buClr>
              <a:defRPr/>
            </a:pPr>
            <a:r>
              <a:rPr lang="en" b="0" i="0" u="non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  <a:t>Emergency power supply over 2-wire</a:t>
            </a:r>
            <a:r>
              <a:rPr lang="en-GB" b="0" i="0" u="non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  <a:t>s</a:t>
            </a:r>
            <a:endParaRPr lang="en" b="0" i="0" u="none" baseline="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charset="0"/>
            </a:endParaRP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4480F6B2-064F-C743-A566-2C275D045895}"/>
              </a:ext>
            </a:extLst>
          </p:cNvPr>
          <p:cNvGrpSpPr/>
          <p:nvPr/>
        </p:nvGrpSpPr>
        <p:grpSpPr>
          <a:xfrm>
            <a:off x="3680662" y="7344932"/>
            <a:ext cx="741145" cy="1588168"/>
            <a:chOff x="3436218" y="3330342"/>
            <a:chExt cx="741145" cy="1588168"/>
          </a:xfrm>
        </p:grpSpPr>
        <p:sp>
          <p:nvSpPr>
            <p:cNvPr id="5" name="Abgerundetes Rechteck 4">
              <a:extLst>
                <a:ext uri="{FF2B5EF4-FFF2-40B4-BE49-F238E27FC236}">
                  <a16:creationId xmlns:a16="http://schemas.microsoft.com/office/drawing/2014/main" id="{4E8DF3DE-1D7E-274F-B281-3568781E24B1}"/>
                </a:ext>
              </a:extLst>
            </p:cNvPr>
            <p:cNvSpPr/>
            <p:nvPr/>
          </p:nvSpPr>
          <p:spPr>
            <a:xfrm>
              <a:off x="3436218" y="3330342"/>
              <a:ext cx="741145" cy="1588168"/>
            </a:xfrm>
            <a:prstGeom prst="roundRect">
              <a:avLst>
                <a:gd name="adj" fmla="val 12771"/>
              </a:avLst>
            </a:prstGeom>
            <a:solidFill>
              <a:srgbClr val="1D1D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 rtl="0">
                <a:lnSpc>
                  <a:spcPct val="90000"/>
                </a:lnSpc>
                <a:spcAft>
                  <a:spcPts val="1000"/>
                </a:spcAft>
              </a:pPr>
              <a:endParaRPr lang="en" dirty="0" err="1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BFA1461B-D2E2-6049-97F2-750F627E9E2E}"/>
                </a:ext>
              </a:extLst>
            </p:cNvPr>
            <p:cNvSpPr/>
            <p:nvPr/>
          </p:nvSpPr>
          <p:spPr>
            <a:xfrm>
              <a:off x="3551720" y="3484345"/>
              <a:ext cx="510139" cy="510139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 rtl="0">
                <a:lnSpc>
                  <a:spcPct val="90000"/>
                </a:lnSpc>
                <a:spcAft>
                  <a:spcPts val="1000"/>
                </a:spcAft>
              </a:pPr>
              <a:endParaRPr lang="en" dirty="0" err="1"/>
            </a:p>
          </p:txBody>
        </p:sp>
        <p:sp>
          <p:nvSpPr>
            <p:cNvPr id="7" name="Abgerundetes Rechteck 6">
              <a:extLst>
                <a:ext uri="{FF2B5EF4-FFF2-40B4-BE49-F238E27FC236}">
                  <a16:creationId xmlns:a16="http://schemas.microsoft.com/office/drawing/2014/main" id="{7C6717C4-515E-6047-9F2A-A1F7FD452F3D}"/>
                </a:ext>
              </a:extLst>
            </p:cNvPr>
            <p:cNvSpPr/>
            <p:nvPr/>
          </p:nvSpPr>
          <p:spPr>
            <a:xfrm>
              <a:off x="3551720" y="4327977"/>
              <a:ext cx="510139" cy="86627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 rtl="0">
                <a:lnSpc>
                  <a:spcPct val="90000"/>
                </a:lnSpc>
                <a:spcAft>
                  <a:spcPts val="1000"/>
                </a:spcAft>
              </a:pPr>
              <a:endParaRPr lang="en" dirty="0" err="1"/>
            </a:p>
          </p:txBody>
        </p:sp>
        <p:sp>
          <p:nvSpPr>
            <p:cNvPr id="31" name="Abgerundetes Rechteck 30">
              <a:extLst>
                <a:ext uri="{FF2B5EF4-FFF2-40B4-BE49-F238E27FC236}">
                  <a16:creationId xmlns:a16="http://schemas.microsoft.com/office/drawing/2014/main" id="{E7CAF6DF-01F7-2D43-93ED-CEEC3F833A52}"/>
                </a:ext>
              </a:extLst>
            </p:cNvPr>
            <p:cNvSpPr/>
            <p:nvPr/>
          </p:nvSpPr>
          <p:spPr>
            <a:xfrm>
              <a:off x="3551720" y="4491313"/>
              <a:ext cx="510139" cy="86627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 rtl="0">
                <a:lnSpc>
                  <a:spcPct val="90000"/>
                </a:lnSpc>
                <a:spcAft>
                  <a:spcPts val="1000"/>
                </a:spcAft>
              </a:pPr>
              <a:endParaRPr lang="en" dirty="0" err="1"/>
            </a:p>
          </p:txBody>
        </p:sp>
        <p:sp>
          <p:nvSpPr>
            <p:cNvPr id="32" name="Abgerundetes Rechteck 31">
              <a:extLst>
                <a:ext uri="{FF2B5EF4-FFF2-40B4-BE49-F238E27FC236}">
                  <a16:creationId xmlns:a16="http://schemas.microsoft.com/office/drawing/2014/main" id="{02DA0F86-4B83-4F4F-B9CA-E9DFFA77F477}"/>
                </a:ext>
              </a:extLst>
            </p:cNvPr>
            <p:cNvSpPr/>
            <p:nvPr/>
          </p:nvSpPr>
          <p:spPr>
            <a:xfrm>
              <a:off x="3551720" y="4668547"/>
              <a:ext cx="510139" cy="86627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 rtl="0">
                <a:lnSpc>
                  <a:spcPct val="90000"/>
                </a:lnSpc>
                <a:spcAft>
                  <a:spcPts val="1000"/>
                </a:spcAft>
              </a:pPr>
              <a:endParaRPr lang="en" dirty="0" err="1"/>
            </a:p>
          </p:txBody>
        </p:sp>
      </p:grpSp>
      <p:sp>
        <p:nvSpPr>
          <p:cNvPr id="20" name="Rectangle 101" descr="© INSCALE GmbH, 26.05.2010&#10;http://www.presentationload.com/"/>
          <p:cNvSpPr>
            <a:spLocks noGrp="1" noChangeArrowheads="1"/>
          </p:cNvSpPr>
          <p:nvPr>
            <p:ph type="title"/>
          </p:nvPr>
        </p:nvSpPr>
        <p:spPr bwMode="gray"/>
        <p:txBody>
          <a:bodyPr/>
          <a:lstStyle/>
          <a:p>
            <a:pPr algn="l" rtl="0"/>
            <a:r>
              <a:rPr lang="en" b="0" i="0" u="none" baseline="0"/>
              <a:t>EX 7000 as a communication hub</a:t>
            </a:r>
            <a:endParaRPr lang="en" noProof="1"/>
          </a:p>
        </p:txBody>
      </p:sp>
      <p:sp>
        <p:nvSpPr>
          <p:cNvPr id="21" name="Textplatzhalter 29"/>
          <p:cNvSpPr>
            <a:spLocks noGrp="1"/>
          </p:cNvSpPr>
          <p:nvPr>
            <p:ph type="body" sz="quarter" idx="13"/>
          </p:nvPr>
        </p:nvSpPr>
        <p:spPr bwMode="gray"/>
        <p:txBody>
          <a:bodyPr/>
          <a:lstStyle/>
          <a:p>
            <a:pPr defTabSz="801688" eaLnBrk="0" hangingPunct="0"/>
            <a:r>
              <a:rPr lang="en" b="1" dirty="0">
                <a:latin typeface="Calibri" panose="020F0502020204030204" pitchFamily="34" charset="0"/>
                <a:cs typeface="Calibri" panose="020F0502020204030204" pitchFamily="34" charset="0"/>
              </a:rPr>
              <a:t>Simplified wiring 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means </a:t>
            </a:r>
            <a:r>
              <a:rPr lang="en" b="1" dirty="0">
                <a:latin typeface="Calibri" panose="020F0502020204030204" pitchFamily="34" charset="0"/>
                <a:cs typeface="Calibri" panose="020F0502020204030204" pitchFamily="34" charset="0"/>
              </a:rPr>
              <a:t>cost saving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endParaRPr lang="en" b="1" noProof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1CD56CD1-8343-E443-ADC7-5E18C02B1C53}"/>
              </a:ext>
            </a:extLst>
          </p:cNvPr>
          <p:cNvCxnSpPr>
            <a:cxnSpLocks/>
          </p:cNvCxnSpPr>
          <p:nvPr/>
        </p:nvCxnSpPr>
        <p:spPr>
          <a:xfrm flipH="1">
            <a:off x="8151780" y="5575419"/>
            <a:ext cx="183488" cy="183488"/>
          </a:xfrm>
          <a:prstGeom prst="line">
            <a:avLst/>
          </a:prstGeom>
          <a:ln w="19050">
            <a:solidFill>
              <a:srgbClr val="404049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Oval 66">
            <a:extLst>
              <a:ext uri="{FF2B5EF4-FFF2-40B4-BE49-F238E27FC236}">
                <a16:creationId xmlns:a16="http://schemas.microsoft.com/office/drawing/2014/main" id="{AFCFD63A-F670-8C4B-9A0D-2756F9B394B7}"/>
              </a:ext>
            </a:extLst>
          </p:cNvPr>
          <p:cNvSpPr/>
          <p:nvPr/>
        </p:nvSpPr>
        <p:spPr>
          <a:xfrm>
            <a:off x="11046717" y="5432700"/>
            <a:ext cx="452674" cy="452674"/>
          </a:xfrm>
          <a:prstGeom prst="ellipse">
            <a:avLst/>
          </a:prstGeom>
          <a:solidFill>
            <a:srgbClr val="0081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36000" rIns="36000" bIns="36000" rtlCol="0" anchor="ctr"/>
          <a:lstStyle/>
          <a:p>
            <a:pPr algn="ctr" rtl="0">
              <a:lnSpc>
                <a:spcPct val="90000"/>
              </a:lnSpc>
              <a:spcAft>
                <a:spcPts val="1000"/>
              </a:spcAft>
            </a:pPr>
            <a:r>
              <a:rPr lang="en" sz="1400" b="1" i="0" u="none" baseline="0">
                <a:latin typeface="Calibri" panose="020F0502020204030204" pitchFamily="34" charset="0"/>
                <a:cs typeface="Calibri" panose="020F0502020204030204" pitchFamily="34" charset="0"/>
              </a:rPr>
              <a:t>Data</a:t>
            </a:r>
          </a:p>
        </p:txBody>
      </p:sp>
      <p:pic>
        <p:nvPicPr>
          <p:cNvPr id="37" name="Grafik 36">
            <a:extLst>
              <a:ext uri="{FF2B5EF4-FFF2-40B4-BE49-F238E27FC236}">
                <a16:creationId xmlns:a16="http://schemas.microsoft.com/office/drawing/2014/main" id="{5D34DE22-EB37-C143-AF65-02068169FE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52476" y="2485130"/>
            <a:ext cx="597797" cy="1162383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B3975EEF-23A4-BF4C-9D3C-8EB8F8A4B3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517366" y="4158847"/>
            <a:ext cx="1055183" cy="1891009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A631A239-C553-2945-85A0-6759CF8031BF}"/>
              </a:ext>
            </a:extLst>
          </p:cNvPr>
          <p:cNvSpPr/>
          <p:nvPr/>
        </p:nvSpPr>
        <p:spPr>
          <a:xfrm>
            <a:off x="11042301" y="4847240"/>
            <a:ext cx="457090" cy="457090"/>
          </a:xfrm>
          <a:prstGeom prst="ellipse">
            <a:avLst/>
          </a:prstGeom>
          <a:solidFill>
            <a:srgbClr val="E20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 rtl="0">
              <a:lnSpc>
                <a:spcPct val="90000"/>
              </a:lnSpc>
              <a:spcAft>
                <a:spcPts val="1000"/>
              </a:spcAft>
            </a:pPr>
            <a:endParaRPr lang="en" dirty="0" err="1"/>
          </a:p>
        </p:txBody>
      </p:sp>
      <p:sp>
        <p:nvSpPr>
          <p:cNvPr id="68" name="Freeform 236">
            <a:extLst>
              <a:ext uri="{FF2B5EF4-FFF2-40B4-BE49-F238E27FC236}">
                <a16:creationId xmlns:a16="http://schemas.microsoft.com/office/drawing/2014/main" id="{D48C8B5F-82F4-7F4A-9BD8-A5E4069225D6}"/>
              </a:ext>
            </a:extLst>
          </p:cNvPr>
          <p:cNvSpPr>
            <a:spLocks/>
          </p:cNvSpPr>
          <p:nvPr/>
        </p:nvSpPr>
        <p:spPr bwMode="gray">
          <a:xfrm>
            <a:off x="11173167" y="4950796"/>
            <a:ext cx="204882" cy="273052"/>
          </a:xfrm>
          <a:custGeom>
            <a:avLst/>
            <a:gdLst>
              <a:gd name="T0" fmla="*/ 1915 w 4131"/>
              <a:gd name="T1" fmla="*/ 0 h 7179"/>
              <a:gd name="T2" fmla="*/ 4131 w 4131"/>
              <a:gd name="T3" fmla="*/ 0 h 7179"/>
              <a:gd name="T4" fmla="*/ 2194 w 4131"/>
              <a:gd name="T5" fmla="*/ 2771 h 7179"/>
              <a:gd name="T6" fmla="*/ 4107 w 4131"/>
              <a:gd name="T7" fmla="*/ 2771 h 7179"/>
              <a:gd name="T8" fmla="*/ 623 w 4131"/>
              <a:gd name="T9" fmla="*/ 7179 h 7179"/>
              <a:gd name="T10" fmla="*/ 2099 w 4131"/>
              <a:gd name="T11" fmla="*/ 4155 h 7179"/>
              <a:gd name="T12" fmla="*/ 0 w 4131"/>
              <a:gd name="T13" fmla="*/ 4155 h 7179"/>
              <a:gd name="T14" fmla="*/ 1915 w 4131"/>
              <a:gd name="T15" fmla="*/ 0 h 7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131" h="7179">
                <a:moveTo>
                  <a:pt x="1915" y="0"/>
                </a:moveTo>
                <a:lnTo>
                  <a:pt x="4131" y="0"/>
                </a:lnTo>
                <a:lnTo>
                  <a:pt x="2194" y="2771"/>
                </a:lnTo>
                <a:lnTo>
                  <a:pt x="4107" y="2771"/>
                </a:lnTo>
                <a:lnTo>
                  <a:pt x="623" y="7179"/>
                </a:lnTo>
                <a:lnTo>
                  <a:pt x="2099" y="4155"/>
                </a:lnTo>
                <a:lnTo>
                  <a:pt x="0" y="4155"/>
                </a:lnTo>
                <a:lnTo>
                  <a:pt x="1915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/>
          <a:lstStyle/>
          <a:p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6557314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uppieren 26">
            <a:extLst>
              <a:ext uri="{FF2B5EF4-FFF2-40B4-BE49-F238E27FC236}">
                <a16:creationId xmlns:a16="http://schemas.microsoft.com/office/drawing/2014/main" id="{51C28532-4555-E84B-92B3-806DA062ABBF}"/>
              </a:ext>
            </a:extLst>
          </p:cNvPr>
          <p:cNvGrpSpPr/>
          <p:nvPr/>
        </p:nvGrpSpPr>
        <p:grpSpPr bwMode="gray">
          <a:xfrm>
            <a:off x="890131" y="-823163"/>
            <a:ext cx="9371149" cy="7210295"/>
            <a:chOff x="928915" y="2075544"/>
            <a:chExt cx="4847771" cy="3729944"/>
          </a:xfrm>
          <a:solidFill>
            <a:schemeClr val="bg1"/>
          </a:solidFill>
        </p:grpSpPr>
        <p:sp>
          <p:nvSpPr>
            <p:cNvPr id="60" name="Rechteck 61">
              <a:extLst>
                <a:ext uri="{FF2B5EF4-FFF2-40B4-BE49-F238E27FC236}">
                  <a16:creationId xmlns:a16="http://schemas.microsoft.com/office/drawing/2014/main" id="{0C74422E-7706-E14A-A94A-41CF28F3962E}"/>
                </a:ext>
              </a:extLst>
            </p:cNvPr>
            <p:cNvSpPr/>
            <p:nvPr/>
          </p:nvSpPr>
          <p:spPr bwMode="gray">
            <a:xfrm rot="16200000">
              <a:off x="320462" y="2683997"/>
              <a:ext cx="1811989" cy="595083"/>
            </a:xfrm>
            <a:custGeom>
              <a:avLst/>
              <a:gdLst>
                <a:gd name="connsiteX0" fmla="*/ 0 w 1811990"/>
                <a:gd name="connsiteY0" fmla="*/ 0 h 595083"/>
                <a:gd name="connsiteX1" fmla="*/ 1811990 w 1811990"/>
                <a:gd name="connsiteY1" fmla="*/ 0 h 595083"/>
                <a:gd name="connsiteX2" fmla="*/ 1811990 w 1811990"/>
                <a:gd name="connsiteY2" fmla="*/ 595083 h 595083"/>
                <a:gd name="connsiteX3" fmla="*/ 0 w 1811990"/>
                <a:gd name="connsiteY3" fmla="*/ 595083 h 595083"/>
                <a:gd name="connsiteX4" fmla="*/ 0 w 1811990"/>
                <a:gd name="connsiteY4" fmla="*/ 0 h 595083"/>
                <a:gd name="connsiteX0" fmla="*/ 0 w 1811990"/>
                <a:gd name="connsiteY0" fmla="*/ 0 h 595083"/>
                <a:gd name="connsiteX1" fmla="*/ 1811989 w 1811990"/>
                <a:gd name="connsiteY1" fmla="*/ 38100 h 595083"/>
                <a:gd name="connsiteX2" fmla="*/ 1811990 w 1811990"/>
                <a:gd name="connsiteY2" fmla="*/ 595083 h 595083"/>
                <a:gd name="connsiteX3" fmla="*/ 0 w 1811990"/>
                <a:gd name="connsiteY3" fmla="*/ 595083 h 595083"/>
                <a:gd name="connsiteX4" fmla="*/ 0 w 1811990"/>
                <a:gd name="connsiteY4" fmla="*/ 0 h 595083"/>
                <a:gd name="connsiteX0" fmla="*/ 0 w 1811989"/>
                <a:gd name="connsiteY0" fmla="*/ 0 h 595083"/>
                <a:gd name="connsiteX1" fmla="*/ 1811989 w 1811989"/>
                <a:gd name="connsiteY1" fmla="*/ 38100 h 595083"/>
                <a:gd name="connsiteX2" fmla="*/ 1811989 w 1811989"/>
                <a:gd name="connsiteY2" fmla="*/ 564606 h 595083"/>
                <a:gd name="connsiteX3" fmla="*/ 0 w 1811989"/>
                <a:gd name="connsiteY3" fmla="*/ 595083 h 595083"/>
                <a:gd name="connsiteX4" fmla="*/ 0 w 1811989"/>
                <a:gd name="connsiteY4" fmla="*/ 0 h 595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1989" h="595083">
                  <a:moveTo>
                    <a:pt x="0" y="0"/>
                  </a:moveTo>
                  <a:lnTo>
                    <a:pt x="1811989" y="38100"/>
                  </a:lnTo>
                  <a:lnTo>
                    <a:pt x="1811989" y="564606"/>
                  </a:lnTo>
                  <a:lnTo>
                    <a:pt x="0" y="59508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" dirty="0"/>
            </a:p>
          </p:txBody>
        </p:sp>
        <p:grpSp>
          <p:nvGrpSpPr>
            <p:cNvPr id="61" name="Gruppieren 24">
              <a:extLst>
                <a:ext uri="{FF2B5EF4-FFF2-40B4-BE49-F238E27FC236}">
                  <a16:creationId xmlns:a16="http://schemas.microsoft.com/office/drawing/2014/main" id="{359A1C8E-1380-C142-86DE-1C847F6808DC}"/>
                </a:ext>
              </a:extLst>
            </p:cNvPr>
            <p:cNvGrpSpPr/>
            <p:nvPr/>
          </p:nvGrpSpPr>
          <p:grpSpPr bwMode="gray">
            <a:xfrm>
              <a:off x="1523998" y="3419474"/>
              <a:ext cx="4252688" cy="437746"/>
              <a:chOff x="1523998" y="3441699"/>
              <a:chExt cx="3543300" cy="437746"/>
            </a:xfrm>
            <a:grpFill/>
          </p:grpSpPr>
          <p:grpSp>
            <p:nvGrpSpPr>
              <p:cNvPr id="62" name="Gruppieren 18">
                <a:extLst>
                  <a:ext uri="{FF2B5EF4-FFF2-40B4-BE49-F238E27FC236}">
                    <a16:creationId xmlns:a16="http://schemas.microsoft.com/office/drawing/2014/main" id="{D3459450-5A5C-9840-A7DB-50887D87CCA8}"/>
                  </a:ext>
                </a:extLst>
              </p:cNvPr>
              <p:cNvGrpSpPr/>
              <p:nvPr/>
            </p:nvGrpSpPr>
            <p:grpSpPr bwMode="gray">
              <a:xfrm>
                <a:off x="1523998" y="3441699"/>
                <a:ext cx="2362200" cy="429961"/>
                <a:chOff x="1523998" y="3441699"/>
                <a:chExt cx="2362200" cy="429961"/>
              </a:xfrm>
              <a:grpFill/>
            </p:grpSpPr>
            <p:sp>
              <p:nvSpPr>
                <p:cNvPr id="64" name="Gleichschenkliges Dreieck 17">
                  <a:extLst>
                    <a:ext uri="{FF2B5EF4-FFF2-40B4-BE49-F238E27FC236}">
                      <a16:creationId xmlns:a16="http://schemas.microsoft.com/office/drawing/2014/main" id="{F05507F4-6D8A-654D-BF97-02E6EC716D4E}"/>
                    </a:ext>
                  </a:extLst>
                </p:cNvPr>
                <p:cNvSpPr/>
                <p:nvPr/>
              </p:nvSpPr>
              <p:spPr bwMode="gray">
                <a:xfrm>
                  <a:off x="1523998" y="3441699"/>
                  <a:ext cx="1181100" cy="426786"/>
                </a:xfrm>
                <a:prstGeom prst="triangle">
                  <a:avLst>
                    <a:gd name="adj" fmla="val 76452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n" dirty="0"/>
                </a:p>
              </p:txBody>
            </p:sp>
            <p:sp>
              <p:nvSpPr>
                <p:cNvPr id="65" name="Gleichschenkliges Dreieck 62">
                  <a:extLst>
                    <a:ext uri="{FF2B5EF4-FFF2-40B4-BE49-F238E27FC236}">
                      <a16:creationId xmlns:a16="http://schemas.microsoft.com/office/drawing/2014/main" id="{A2D87601-2467-BF43-A50E-DE3C6B1C8E51}"/>
                    </a:ext>
                  </a:extLst>
                </p:cNvPr>
                <p:cNvSpPr/>
                <p:nvPr/>
              </p:nvSpPr>
              <p:spPr bwMode="gray">
                <a:xfrm>
                  <a:off x="2705098" y="3444874"/>
                  <a:ext cx="1181100" cy="426786"/>
                </a:xfrm>
                <a:prstGeom prst="triangle">
                  <a:avLst>
                    <a:gd name="adj" fmla="val 76452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n" dirty="0"/>
                </a:p>
              </p:txBody>
            </p:sp>
          </p:grpSp>
          <p:sp>
            <p:nvSpPr>
              <p:cNvPr id="63" name="Gleichschenkliges Dreieck 72">
                <a:extLst>
                  <a:ext uri="{FF2B5EF4-FFF2-40B4-BE49-F238E27FC236}">
                    <a16:creationId xmlns:a16="http://schemas.microsoft.com/office/drawing/2014/main" id="{C53F601C-ACF9-974E-AC93-B58988898121}"/>
                  </a:ext>
                </a:extLst>
              </p:cNvPr>
              <p:cNvSpPr/>
              <p:nvPr/>
            </p:nvSpPr>
            <p:spPr bwMode="gray">
              <a:xfrm>
                <a:off x="3886198" y="3452659"/>
                <a:ext cx="1181100" cy="426786"/>
              </a:xfrm>
              <a:prstGeom prst="triangle">
                <a:avLst>
                  <a:gd name="adj" fmla="val 7645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" dirty="0"/>
              </a:p>
            </p:txBody>
          </p:sp>
        </p:grpSp>
        <p:sp>
          <p:nvSpPr>
            <p:cNvPr id="59" name="Rechteck 58">
              <a:extLst>
                <a:ext uri="{FF2B5EF4-FFF2-40B4-BE49-F238E27FC236}">
                  <a16:creationId xmlns:a16="http://schemas.microsoft.com/office/drawing/2014/main" id="{BDD32976-AD82-0047-B6CC-595AE3627D24}"/>
                </a:ext>
              </a:extLst>
            </p:cNvPr>
            <p:cNvSpPr/>
            <p:nvPr/>
          </p:nvSpPr>
          <p:spPr bwMode="gray">
            <a:xfrm>
              <a:off x="928915" y="3844323"/>
              <a:ext cx="4847771" cy="19611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" dirty="0"/>
            </a:p>
          </p:txBody>
        </p:sp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65D43DAB-4E02-C249-AEAE-54BE39EA32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80128" y="2773020"/>
            <a:ext cx="1222408" cy="881152"/>
          </a:xfrm>
          <a:prstGeom prst="rect">
            <a:avLst/>
          </a:prstGeom>
        </p:spPr>
      </p:pic>
      <p:cxnSp>
        <p:nvCxnSpPr>
          <p:cNvPr id="12" name="Gewinkelte Verbindung 11">
            <a:extLst>
              <a:ext uri="{FF2B5EF4-FFF2-40B4-BE49-F238E27FC236}">
                <a16:creationId xmlns:a16="http://schemas.microsoft.com/office/drawing/2014/main" id="{E1F22783-ACC8-4F41-9FA9-011BF97B5D3C}"/>
              </a:ext>
            </a:extLst>
          </p:cNvPr>
          <p:cNvCxnSpPr>
            <a:cxnSpLocks/>
          </p:cNvCxnSpPr>
          <p:nvPr/>
        </p:nvCxnSpPr>
        <p:spPr>
          <a:xfrm flipV="1">
            <a:off x="3318921" y="3451895"/>
            <a:ext cx="1374298" cy="966196"/>
          </a:xfrm>
          <a:prstGeom prst="bentConnector2">
            <a:avLst/>
          </a:prstGeom>
          <a:ln w="28575">
            <a:solidFill>
              <a:srgbClr val="0081C7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>
            <a:extLst>
              <a:ext uri="{FF2B5EF4-FFF2-40B4-BE49-F238E27FC236}">
                <a16:creationId xmlns:a16="http://schemas.microsoft.com/office/drawing/2014/main" id="{D25EEBCB-4188-ED48-B4B3-53AEC689A1DF}"/>
              </a:ext>
            </a:extLst>
          </p:cNvPr>
          <p:cNvCxnSpPr>
            <a:stCxn id="3" idx="2"/>
            <a:endCxn id="30" idx="0"/>
          </p:cNvCxnSpPr>
          <p:nvPr/>
        </p:nvCxnSpPr>
        <p:spPr>
          <a:xfrm flipH="1">
            <a:off x="2791330" y="3654172"/>
            <a:ext cx="2" cy="504675"/>
          </a:xfrm>
          <a:prstGeom prst="line">
            <a:avLst/>
          </a:prstGeom>
          <a:ln w="28575">
            <a:solidFill>
              <a:srgbClr val="0081C7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A631A239-C553-2945-85A0-6759CF8031BF}"/>
              </a:ext>
            </a:extLst>
          </p:cNvPr>
          <p:cNvSpPr/>
          <p:nvPr/>
        </p:nvSpPr>
        <p:spPr>
          <a:xfrm>
            <a:off x="4495678" y="4847240"/>
            <a:ext cx="457090" cy="457090"/>
          </a:xfrm>
          <a:prstGeom prst="ellipse">
            <a:avLst/>
          </a:prstGeom>
          <a:solidFill>
            <a:srgbClr val="E20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 rtl="0">
              <a:lnSpc>
                <a:spcPct val="90000"/>
              </a:lnSpc>
              <a:spcAft>
                <a:spcPts val="1000"/>
              </a:spcAft>
            </a:pPr>
            <a:endParaRPr lang="en" dirty="0" err="1"/>
          </a:p>
        </p:txBody>
      </p:sp>
      <p:sp>
        <p:nvSpPr>
          <p:cNvPr id="47" name="Rechteck 46">
            <a:extLst>
              <a:ext uri="{FF2B5EF4-FFF2-40B4-BE49-F238E27FC236}">
                <a16:creationId xmlns:a16="http://schemas.microsoft.com/office/drawing/2014/main" id="{0854883E-C95A-AB48-9EC0-D1C0C7326D5E}"/>
              </a:ext>
            </a:extLst>
          </p:cNvPr>
          <p:cNvSpPr/>
          <p:nvPr/>
        </p:nvSpPr>
        <p:spPr bwMode="gray">
          <a:xfrm>
            <a:off x="4587778" y="4900961"/>
            <a:ext cx="3522601" cy="67170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36000" tIns="72000" rIns="36000" bIns="72000">
            <a:spAutoFit/>
          </a:bodyPr>
          <a:lstStyle/>
          <a:p>
            <a:pPr indent="-190500" algn="ctr" rtl="0">
              <a:lnSpc>
                <a:spcPct val="95000"/>
              </a:lnSpc>
              <a:spcAft>
                <a:spcPts val="800"/>
              </a:spcAft>
              <a:buClr>
                <a:srgbClr val="808080"/>
              </a:buClr>
              <a:defRPr/>
            </a:pPr>
            <a:r>
              <a:rPr lang="en" b="0" i="0" u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  <a:t>IP Converter</a:t>
            </a:r>
            <a:br>
              <a:rPr lang="en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</a:br>
            <a:r>
              <a:rPr lang="en" b="0" i="0" u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  <a:t>(optional)</a:t>
            </a:r>
          </a:p>
        </p:txBody>
      </p:sp>
      <p:sp>
        <p:nvSpPr>
          <p:cNvPr id="68" name="Freeform 236">
            <a:extLst>
              <a:ext uri="{FF2B5EF4-FFF2-40B4-BE49-F238E27FC236}">
                <a16:creationId xmlns:a16="http://schemas.microsoft.com/office/drawing/2014/main" id="{D48C8B5F-82F4-7F4A-9BD8-A5E4069225D6}"/>
              </a:ext>
            </a:extLst>
          </p:cNvPr>
          <p:cNvSpPr>
            <a:spLocks/>
          </p:cNvSpPr>
          <p:nvPr/>
        </p:nvSpPr>
        <p:spPr bwMode="gray">
          <a:xfrm>
            <a:off x="4626544" y="4950796"/>
            <a:ext cx="204882" cy="273052"/>
          </a:xfrm>
          <a:custGeom>
            <a:avLst/>
            <a:gdLst>
              <a:gd name="T0" fmla="*/ 1915 w 4131"/>
              <a:gd name="T1" fmla="*/ 0 h 7179"/>
              <a:gd name="T2" fmla="*/ 4131 w 4131"/>
              <a:gd name="T3" fmla="*/ 0 h 7179"/>
              <a:gd name="T4" fmla="*/ 2194 w 4131"/>
              <a:gd name="T5" fmla="*/ 2771 h 7179"/>
              <a:gd name="T6" fmla="*/ 4107 w 4131"/>
              <a:gd name="T7" fmla="*/ 2771 h 7179"/>
              <a:gd name="T8" fmla="*/ 623 w 4131"/>
              <a:gd name="T9" fmla="*/ 7179 h 7179"/>
              <a:gd name="T10" fmla="*/ 2099 w 4131"/>
              <a:gd name="T11" fmla="*/ 4155 h 7179"/>
              <a:gd name="T12" fmla="*/ 0 w 4131"/>
              <a:gd name="T13" fmla="*/ 4155 h 7179"/>
              <a:gd name="T14" fmla="*/ 1915 w 4131"/>
              <a:gd name="T15" fmla="*/ 0 h 7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131" h="7179">
                <a:moveTo>
                  <a:pt x="1915" y="0"/>
                </a:moveTo>
                <a:lnTo>
                  <a:pt x="4131" y="0"/>
                </a:lnTo>
                <a:lnTo>
                  <a:pt x="2194" y="2771"/>
                </a:lnTo>
                <a:lnTo>
                  <a:pt x="4107" y="2771"/>
                </a:lnTo>
                <a:lnTo>
                  <a:pt x="623" y="7179"/>
                </a:lnTo>
                <a:lnTo>
                  <a:pt x="2099" y="4155"/>
                </a:lnTo>
                <a:lnTo>
                  <a:pt x="0" y="4155"/>
                </a:lnTo>
                <a:lnTo>
                  <a:pt x="1915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/>
          <a:lstStyle/>
          <a:p>
            <a:endParaRPr lang="en" dirty="0"/>
          </a:p>
        </p:txBody>
      </p:sp>
      <p:cxnSp>
        <p:nvCxnSpPr>
          <p:cNvPr id="36" name="Gerade Verbindung 35">
            <a:extLst>
              <a:ext uri="{FF2B5EF4-FFF2-40B4-BE49-F238E27FC236}">
                <a16:creationId xmlns:a16="http://schemas.microsoft.com/office/drawing/2014/main" id="{6AC09812-DE8E-244E-BAA1-5FD7CCA96140}"/>
              </a:ext>
            </a:extLst>
          </p:cNvPr>
          <p:cNvCxnSpPr>
            <a:cxnSpLocks/>
          </p:cNvCxnSpPr>
          <p:nvPr/>
        </p:nvCxnSpPr>
        <p:spPr>
          <a:xfrm>
            <a:off x="3161904" y="5031248"/>
            <a:ext cx="1464640" cy="0"/>
          </a:xfrm>
          <a:prstGeom prst="line">
            <a:avLst/>
          </a:prstGeom>
          <a:ln w="28575">
            <a:solidFill>
              <a:srgbClr val="E2004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winkelte Verbindung 14">
            <a:extLst>
              <a:ext uri="{FF2B5EF4-FFF2-40B4-BE49-F238E27FC236}">
                <a16:creationId xmlns:a16="http://schemas.microsoft.com/office/drawing/2014/main" id="{5324EF52-3F38-764A-B00B-ACE1444BE7D8}"/>
              </a:ext>
            </a:extLst>
          </p:cNvPr>
          <p:cNvCxnSpPr>
            <a:endCxn id="4" idx="0"/>
          </p:cNvCxnSpPr>
          <p:nvPr/>
        </p:nvCxnSpPr>
        <p:spPr>
          <a:xfrm rot="10800000" flipV="1">
            <a:off x="1328910" y="5075785"/>
            <a:ext cx="934828" cy="211346"/>
          </a:xfrm>
          <a:prstGeom prst="bentConnector2">
            <a:avLst/>
          </a:prstGeom>
          <a:ln w="28575">
            <a:solidFill>
              <a:srgbClr val="0081C7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hteck 39">
            <a:extLst>
              <a:ext uri="{FF2B5EF4-FFF2-40B4-BE49-F238E27FC236}">
                <a16:creationId xmlns:a16="http://schemas.microsoft.com/office/drawing/2014/main" id="{AA80A6BE-AE8A-0143-9532-ACB8C24FD108}"/>
              </a:ext>
            </a:extLst>
          </p:cNvPr>
          <p:cNvSpPr/>
          <p:nvPr/>
        </p:nvSpPr>
        <p:spPr bwMode="gray">
          <a:xfrm>
            <a:off x="2305426" y="5204545"/>
            <a:ext cx="3522601" cy="40855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36000" tIns="72000" rIns="36000" bIns="72000">
            <a:spAutoFit/>
          </a:bodyPr>
          <a:lstStyle/>
          <a:p>
            <a:pPr indent="-190500" algn="ctr" rtl="0">
              <a:lnSpc>
                <a:spcPct val="95000"/>
              </a:lnSpc>
              <a:spcAft>
                <a:spcPts val="800"/>
              </a:spcAft>
              <a:buClr>
                <a:srgbClr val="808080"/>
              </a:buClr>
              <a:defRPr/>
            </a:pPr>
            <a:r>
              <a:rPr lang="en" b="0" i="0" u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  <a:t>2-wire</a:t>
            </a:r>
          </a:p>
        </p:txBody>
      </p:sp>
      <p:sp>
        <p:nvSpPr>
          <p:cNvPr id="50" name="Rechteck 49">
            <a:extLst>
              <a:ext uri="{FF2B5EF4-FFF2-40B4-BE49-F238E27FC236}">
                <a16:creationId xmlns:a16="http://schemas.microsoft.com/office/drawing/2014/main" id="{4B280613-E991-B641-916F-BA22E19798E2}"/>
              </a:ext>
            </a:extLst>
          </p:cNvPr>
          <p:cNvSpPr/>
          <p:nvPr/>
        </p:nvSpPr>
        <p:spPr bwMode="gray">
          <a:xfrm>
            <a:off x="6116935" y="5204545"/>
            <a:ext cx="3522601" cy="40855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36000" tIns="72000" rIns="36000" bIns="72000">
            <a:spAutoFit/>
          </a:bodyPr>
          <a:lstStyle/>
          <a:p>
            <a:pPr indent="-190500" algn="ctr" rtl="0">
              <a:lnSpc>
                <a:spcPct val="95000"/>
              </a:lnSpc>
              <a:spcAft>
                <a:spcPts val="800"/>
              </a:spcAft>
              <a:buClr>
                <a:srgbClr val="808080"/>
              </a:buClr>
              <a:defRPr/>
            </a:pPr>
            <a:r>
              <a:rPr lang="en" b="0" i="0" u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  <a:t>Ethernet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B6B624B-3BCD-7B4D-BAF3-92E8C4EBB50F}"/>
              </a:ext>
            </a:extLst>
          </p:cNvPr>
          <p:cNvSpPr/>
          <p:nvPr/>
        </p:nvSpPr>
        <p:spPr>
          <a:xfrm>
            <a:off x="1069028" y="5287131"/>
            <a:ext cx="519764" cy="51976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rtlCol="0" anchor="ctr"/>
          <a:lstStyle/>
          <a:p>
            <a:pPr algn="ctr" rtl="0">
              <a:lnSpc>
                <a:spcPct val="90000"/>
              </a:lnSpc>
              <a:spcAft>
                <a:spcPts val="1000"/>
              </a:spcAft>
            </a:pPr>
            <a:r>
              <a:rPr lang="en" b="1" i="0" u="none" baseline="0">
                <a:latin typeface="Calibri" panose="020F0502020204030204" pitchFamily="34" charset="0"/>
                <a:cs typeface="Calibri" panose="020F0502020204030204" pitchFamily="34" charset="0"/>
              </a:rPr>
              <a:t>I/O</a:t>
            </a:r>
          </a:p>
        </p:txBody>
      </p:sp>
      <p:cxnSp>
        <p:nvCxnSpPr>
          <p:cNvPr id="10" name="Gerade Verbindung 9">
            <a:extLst>
              <a:ext uri="{FF2B5EF4-FFF2-40B4-BE49-F238E27FC236}">
                <a16:creationId xmlns:a16="http://schemas.microsoft.com/office/drawing/2014/main" id="{206FB2D4-8ED1-F342-AB10-0B0A5451CBE3}"/>
              </a:ext>
            </a:extLst>
          </p:cNvPr>
          <p:cNvCxnSpPr>
            <a:cxnSpLocks/>
          </p:cNvCxnSpPr>
          <p:nvPr/>
        </p:nvCxnSpPr>
        <p:spPr>
          <a:xfrm>
            <a:off x="3161904" y="5659657"/>
            <a:ext cx="2988974" cy="0"/>
          </a:xfrm>
          <a:prstGeom prst="line">
            <a:avLst/>
          </a:prstGeom>
          <a:ln w="28575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rade Verbindung 47">
            <a:extLst>
              <a:ext uri="{FF2B5EF4-FFF2-40B4-BE49-F238E27FC236}">
                <a16:creationId xmlns:a16="http://schemas.microsoft.com/office/drawing/2014/main" id="{BBA96ACB-E905-8946-8D34-369DD2312E64}"/>
              </a:ext>
            </a:extLst>
          </p:cNvPr>
          <p:cNvCxnSpPr>
            <a:cxnSpLocks/>
          </p:cNvCxnSpPr>
          <p:nvPr/>
        </p:nvCxnSpPr>
        <p:spPr>
          <a:xfrm>
            <a:off x="6603207" y="5659657"/>
            <a:ext cx="1835609" cy="0"/>
          </a:xfrm>
          <a:prstGeom prst="line">
            <a:avLst/>
          </a:prstGeom>
          <a:ln w="28575">
            <a:solidFill>
              <a:srgbClr val="00B0F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Grafik 30">
            <a:extLst>
              <a:ext uri="{FF2B5EF4-FFF2-40B4-BE49-F238E27FC236}">
                <a16:creationId xmlns:a16="http://schemas.microsoft.com/office/drawing/2014/main" id="{ED49663B-7358-B649-A022-76FF9F2F25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93634" y="2474130"/>
            <a:ext cx="597797" cy="1162383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B3975EEF-23A4-BF4C-9D3C-8EB8F8A4B3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263738" y="4158847"/>
            <a:ext cx="1055183" cy="1891009"/>
          </a:xfrm>
          <a:prstGeom prst="rect">
            <a:avLst/>
          </a:prstGeom>
        </p:spPr>
      </p:pic>
      <p:sp>
        <p:nvSpPr>
          <p:cNvPr id="67" name="Oval 66">
            <a:extLst>
              <a:ext uri="{FF2B5EF4-FFF2-40B4-BE49-F238E27FC236}">
                <a16:creationId xmlns:a16="http://schemas.microsoft.com/office/drawing/2014/main" id="{AFCFD63A-F670-8C4B-9A0D-2756F9B394B7}"/>
              </a:ext>
            </a:extLst>
          </p:cNvPr>
          <p:cNvSpPr/>
          <p:nvPr/>
        </p:nvSpPr>
        <p:spPr>
          <a:xfrm>
            <a:off x="4491808" y="5432700"/>
            <a:ext cx="452674" cy="452674"/>
          </a:xfrm>
          <a:prstGeom prst="ellipse">
            <a:avLst/>
          </a:prstGeom>
          <a:solidFill>
            <a:srgbClr val="0081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36000" rIns="36000" bIns="36000" rtlCol="0" anchor="ctr"/>
          <a:lstStyle/>
          <a:p>
            <a:pPr algn="ctr" rtl="0">
              <a:lnSpc>
                <a:spcPct val="90000"/>
              </a:lnSpc>
              <a:spcAft>
                <a:spcPts val="1000"/>
              </a:spcAft>
            </a:pPr>
            <a:r>
              <a:rPr lang="en" sz="1400" b="1" i="0" u="none" baseline="0">
                <a:latin typeface="Calibri" panose="020F0502020204030204" pitchFamily="34" charset="0"/>
                <a:cs typeface="Calibri" panose="020F0502020204030204" pitchFamily="34" charset="0"/>
              </a:rPr>
              <a:t>Data</a:t>
            </a:r>
          </a:p>
        </p:txBody>
      </p:sp>
      <p:pic>
        <p:nvPicPr>
          <p:cNvPr id="41" name="Bild 21" descr="EF63-1M.png">
            <a:extLst>
              <a:ext uri="{FF2B5EF4-FFF2-40B4-BE49-F238E27FC236}">
                <a16:creationId xmlns:a16="http://schemas.microsoft.com/office/drawing/2014/main" id="{16AD259C-FEC2-0042-B69A-2854537063F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6585" y="5532106"/>
            <a:ext cx="770752" cy="231852"/>
          </a:xfrm>
          <a:prstGeom prst="rect">
            <a:avLst/>
          </a:prstGeom>
        </p:spPr>
      </p:pic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1CD56CD1-8343-E443-ADC7-5E18C02B1C53}"/>
              </a:ext>
            </a:extLst>
          </p:cNvPr>
          <p:cNvCxnSpPr>
            <a:cxnSpLocks/>
          </p:cNvCxnSpPr>
          <p:nvPr/>
        </p:nvCxnSpPr>
        <p:spPr>
          <a:xfrm flipH="1">
            <a:off x="3804730" y="5575419"/>
            <a:ext cx="183488" cy="183488"/>
          </a:xfrm>
          <a:prstGeom prst="line">
            <a:avLst/>
          </a:prstGeom>
          <a:ln w="19050">
            <a:solidFill>
              <a:srgbClr val="404049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Gerade Verbindung 48">
            <a:extLst>
              <a:ext uri="{FF2B5EF4-FFF2-40B4-BE49-F238E27FC236}">
                <a16:creationId xmlns:a16="http://schemas.microsoft.com/office/drawing/2014/main" id="{A836109C-D5A7-4244-8E07-3C2C6E916504}"/>
              </a:ext>
            </a:extLst>
          </p:cNvPr>
          <p:cNvCxnSpPr>
            <a:cxnSpLocks/>
          </p:cNvCxnSpPr>
          <p:nvPr/>
        </p:nvCxnSpPr>
        <p:spPr>
          <a:xfrm flipH="1">
            <a:off x="7768112" y="5575419"/>
            <a:ext cx="183488" cy="183488"/>
          </a:xfrm>
          <a:prstGeom prst="line">
            <a:avLst/>
          </a:prstGeom>
          <a:ln w="19050">
            <a:solidFill>
              <a:srgbClr val="404049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01" descr="© INSCALE GmbH, 26.05.2010&#10;http://www.presentationload.com/"/>
          <p:cNvSpPr>
            <a:spLocks noGrp="1" noChangeArrowheads="1"/>
          </p:cNvSpPr>
          <p:nvPr>
            <p:ph type="title"/>
          </p:nvPr>
        </p:nvSpPr>
        <p:spPr bwMode="gray"/>
        <p:txBody>
          <a:bodyPr/>
          <a:lstStyle/>
          <a:p>
            <a:pPr algn="l" rtl="0"/>
            <a:r>
              <a:rPr lang="en" b="0" i="0" u="none" baseline="0"/>
              <a:t>Integrates easily into existing IP infrastructures</a:t>
            </a:r>
            <a:endParaRPr lang="en" noProof="1"/>
          </a:p>
        </p:txBody>
      </p:sp>
      <p:sp>
        <p:nvSpPr>
          <p:cNvPr id="21" name="Textplatzhalter 29"/>
          <p:cNvSpPr>
            <a:spLocks noGrp="1"/>
          </p:cNvSpPr>
          <p:nvPr>
            <p:ph type="body" sz="quarter" idx="13"/>
          </p:nvPr>
        </p:nvSpPr>
        <p:spPr bwMode="gray"/>
        <p:txBody>
          <a:bodyPr/>
          <a:lstStyle/>
          <a:p>
            <a:pPr algn="l" defTabSz="801688" rtl="0" eaLnBrk="0" hangingPunct="0"/>
            <a:r>
              <a:rPr lang="en-GB" b="1" i="0" u="none" baseline="0" dirty="0">
                <a:latin typeface="Calibri" panose="020F0502020204030204" pitchFamily="34" charset="0"/>
                <a:cs typeface="Calibri" panose="020F0502020204030204" pitchFamily="34" charset="0"/>
              </a:rPr>
              <a:t>Leverage existing IT network means </a:t>
            </a:r>
            <a:r>
              <a:rPr lang="en" b="1" i="0" u="none" baseline="0" dirty="0">
                <a:latin typeface="Calibri" panose="020F0502020204030204" pitchFamily="34" charset="0"/>
                <a:cs typeface="Calibri" panose="020F0502020204030204" pitchFamily="34" charset="0"/>
              </a:rPr>
              <a:t>cost-saving</a:t>
            </a:r>
            <a:r>
              <a:rPr lang="en-GB" b="1" i="0" u="none" baseline="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endParaRPr lang="en" b="1" noProof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6747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1" descr="© INSCALE GmbH, 26.05.2010&#10;http://www.presentationload.com/"/>
          <p:cNvSpPr>
            <a:spLocks noGrp="1" noChangeArrowheads="1"/>
          </p:cNvSpPr>
          <p:nvPr>
            <p:ph type="title"/>
          </p:nvPr>
        </p:nvSpPr>
        <p:spPr bwMode="gray"/>
        <p:txBody>
          <a:bodyPr/>
          <a:lstStyle/>
          <a:p>
            <a:pPr algn="l" rtl="0"/>
            <a:r>
              <a:rPr lang="en" b="0" i="0" u="none" baseline="0"/>
              <a:t>Integrates easily into existing IP infrastructures</a:t>
            </a:r>
            <a:endParaRPr lang="en" noProof="1"/>
          </a:p>
        </p:txBody>
      </p:sp>
      <p:sp>
        <p:nvSpPr>
          <p:cNvPr id="21" name="Textplatzhalter 29"/>
          <p:cNvSpPr>
            <a:spLocks noGrp="1"/>
          </p:cNvSpPr>
          <p:nvPr>
            <p:ph type="body" sz="quarter" idx="13"/>
          </p:nvPr>
        </p:nvSpPr>
        <p:spPr bwMode="gray"/>
        <p:txBody>
          <a:bodyPr/>
          <a:lstStyle/>
          <a:p>
            <a:pPr algn="l" defTabSz="801688" rtl="0" eaLnBrk="0" hangingPunct="0"/>
            <a:r>
              <a:rPr lang="en" b="1" i="0" u="none" baseline="0">
                <a:latin typeface="Calibri" panose="020F0502020204030204" pitchFamily="34" charset="0"/>
                <a:cs typeface="Calibri" panose="020F0502020204030204" pitchFamily="34" charset="0"/>
              </a:rPr>
              <a:t>Simplified, secure and cost-saving wiring</a:t>
            </a:r>
            <a:endParaRPr lang="en" b="1" noProof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3" name="Gruppieren 26">
            <a:extLst>
              <a:ext uri="{FF2B5EF4-FFF2-40B4-BE49-F238E27FC236}">
                <a16:creationId xmlns:a16="http://schemas.microsoft.com/office/drawing/2014/main" id="{51C28532-4555-E84B-92B3-806DA062ABBF}"/>
              </a:ext>
            </a:extLst>
          </p:cNvPr>
          <p:cNvGrpSpPr/>
          <p:nvPr/>
        </p:nvGrpSpPr>
        <p:grpSpPr bwMode="gray">
          <a:xfrm>
            <a:off x="-3391880" y="-832128"/>
            <a:ext cx="9371149" cy="7210295"/>
            <a:chOff x="928915" y="2075544"/>
            <a:chExt cx="4847771" cy="3729944"/>
          </a:xfrm>
          <a:solidFill>
            <a:schemeClr val="bg1"/>
          </a:solidFill>
        </p:grpSpPr>
        <p:sp>
          <p:nvSpPr>
            <p:cNvPr id="60" name="Rechteck 61">
              <a:extLst>
                <a:ext uri="{FF2B5EF4-FFF2-40B4-BE49-F238E27FC236}">
                  <a16:creationId xmlns:a16="http://schemas.microsoft.com/office/drawing/2014/main" id="{0C74422E-7706-E14A-A94A-41CF28F3962E}"/>
                </a:ext>
              </a:extLst>
            </p:cNvPr>
            <p:cNvSpPr/>
            <p:nvPr/>
          </p:nvSpPr>
          <p:spPr bwMode="gray">
            <a:xfrm rot="16200000">
              <a:off x="320462" y="2683997"/>
              <a:ext cx="1811989" cy="595083"/>
            </a:xfrm>
            <a:custGeom>
              <a:avLst/>
              <a:gdLst>
                <a:gd name="connsiteX0" fmla="*/ 0 w 1811990"/>
                <a:gd name="connsiteY0" fmla="*/ 0 h 595083"/>
                <a:gd name="connsiteX1" fmla="*/ 1811990 w 1811990"/>
                <a:gd name="connsiteY1" fmla="*/ 0 h 595083"/>
                <a:gd name="connsiteX2" fmla="*/ 1811990 w 1811990"/>
                <a:gd name="connsiteY2" fmla="*/ 595083 h 595083"/>
                <a:gd name="connsiteX3" fmla="*/ 0 w 1811990"/>
                <a:gd name="connsiteY3" fmla="*/ 595083 h 595083"/>
                <a:gd name="connsiteX4" fmla="*/ 0 w 1811990"/>
                <a:gd name="connsiteY4" fmla="*/ 0 h 595083"/>
                <a:gd name="connsiteX0" fmla="*/ 0 w 1811990"/>
                <a:gd name="connsiteY0" fmla="*/ 0 h 595083"/>
                <a:gd name="connsiteX1" fmla="*/ 1811989 w 1811990"/>
                <a:gd name="connsiteY1" fmla="*/ 38100 h 595083"/>
                <a:gd name="connsiteX2" fmla="*/ 1811990 w 1811990"/>
                <a:gd name="connsiteY2" fmla="*/ 595083 h 595083"/>
                <a:gd name="connsiteX3" fmla="*/ 0 w 1811990"/>
                <a:gd name="connsiteY3" fmla="*/ 595083 h 595083"/>
                <a:gd name="connsiteX4" fmla="*/ 0 w 1811990"/>
                <a:gd name="connsiteY4" fmla="*/ 0 h 595083"/>
                <a:gd name="connsiteX0" fmla="*/ 0 w 1811989"/>
                <a:gd name="connsiteY0" fmla="*/ 0 h 595083"/>
                <a:gd name="connsiteX1" fmla="*/ 1811989 w 1811989"/>
                <a:gd name="connsiteY1" fmla="*/ 38100 h 595083"/>
                <a:gd name="connsiteX2" fmla="*/ 1811989 w 1811989"/>
                <a:gd name="connsiteY2" fmla="*/ 564606 h 595083"/>
                <a:gd name="connsiteX3" fmla="*/ 0 w 1811989"/>
                <a:gd name="connsiteY3" fmla="*/ 595083 h 595083"/>
                <a:gd name="connsiteX4" fmla="*/ 0 w 1811989"/>
                <a:gd name="connsiteY4" fmla="*/ 0 h 595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1989" h="595083">
                  <a:moveTo>
                    <a:pt x="0" y="0"/>
                  </a:moveTo>
                  <a:lnTo>
                    <a:pt x="1811989" y="38100"/>
                  </a:lnTo>
                  <a:lnTo>
                    <a:pt x="1811989" y="564606"/>
                  </a:lnTo>
                  <a:lnTo>
                    <a:pt x="0" y="59508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" dirty="0"/>
            </a:p>
          </p:txBody>
        </p:sp>
        <p:grpSp>
          <p:nvGrpSpPr>
            <p:cNvPr id="61" name="Gruppieren 24">
              <a:extLst>
                <a:ext uri="{FF2B5EF4-FFF2-40B4-BE49-F238E27FC236}">
                  <a16:creationId xmlns:a16="http://schemas.microsoft.com/office/drawing/2014/main" id="{359A1C8E-1380-C142-86DE-1C847F6808DC}"/>
                </a:ext>
              </a:extLst>
            </p:cNvPr>
            <p:cNvGrpSpPr/>
            <p:nvPr/>
          </p:nvGrpSpPr>
          <p:grpSpPr bwMode="gray">
            <a:xfrm>
              <a:off x="1523998" y="3419474"/>
              <a:ext cx="4252688" cy="437746"/>
              <a:chOff x="1523998" y="3441699"/>
              <a:chExt cx="3543300" cy="437746"/>
            </a:xfrm>
            <a:grpFill/>
          </p:grpSpPr>
          <p:grpSp>
            <p:nvGrpSpPr>
              <p:cNvPr id="62" name="Gruppieren 18">
                <a:extLst>
                  <a:ext uri="{FF2B5EF4-FFF2-40B4-BE49-F238E27FC236}">
                    <a16:creationId xmlns:a16="http://schemas.microsoft.com/office/drawing/2014/main" id="{D3459450-5A5C-9840-A7DB-50887D87CCA8}"/>
                  </a:ext>
                </a:extLst>
              </p:cNvPr>
              <p:cNvGrpSpPr/>
              <p:nvPr/>
            </p:nvGrpSpPr>
            <p:grpSpPr bwMode="gray">
              <a:xfrm>
                <a:off x="1523998" y="3441699"/>
                <a:ext cx="2362200" cy="429961"/>
                <a:chOff x="1523998" y="3441699"/>
                <a:chExt cx="2362200" cy="429961"/>
              </a:xfrm>
              <a:grpFill/>
            </p:grpSpPr>
            <p:sp>
              <p:nvSpPr>
                <p:cNvPr id="64" name="Gleichschenkliges Dreieck 17">
                  <a:extLst>
                    <a:ext uri="{FF2B5EF4-FFF2-40B4-BE49-F238E27FC236}">
                      <a16:creationId xmlns:a16="http://schemas.microsoft.com/office/drawing/2014/main" id="{F05507F4-6D8A-654D-BF97-02E6EC716D4E}"/>
                    </a:ext>
                  </a:extLst>
                </p:cNvPr>
                <p:cNvSpPr/>
                <p:nvPr/>
              </p:nvSpPr>
              <p:spPr bwMode="gray">
                <a:xfrm>
                  <a:off x="1523998" y="3441699"/>
                  <a:ext cx="1181100" cy="426786"/>
                </a:xfrm>
                <a:prstGeom prst="triangle">
                  <a:avLst>
                    <a:gd name="adj" fmla="val 76452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n" dirty="0"/>
                </a:p>
              </p:txBody>
            </p:sp>
            <p:sp>
              <p:nvSpPr>
                <p:cNvPr id="65" name="Gleichschenkliges Dreieck 62">
                  <a:extLst>
                    <a:ext uri="{FF2B5EF4-FFF2-40B4-BE49-F238E27FC236}">
                      <a16:creationId xmlns:a16="http://schemas.microsoft.com/office/drawing/2014/main" id="{A2D87601-2467-BF43-A50E-DE3C6B1C8E51}"/>
                    </a:ext>
                  </a:extLst>
                </p:cNvPr>
                <p:cNvSpPr/>
                <p:nvPr/>
              </p:nvSpPr>
              <p:spPr bwMode="gray">
                <a:xfrm>
                  <a:off x="2705098" y="3444874"/>
                  <a:ext cx="1181100" cy="426786"/>
                </a:xfrm>
                <a:prstGeom prst="triangle">
                  <a:avLst>
                    <a:gd name="adj" fmla="val 76452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n" dirty="0"/>
                </a:p>
              </p:txBody>
            </p:sp>
          </p:grpSp>
          <p:sp>
            <p:nvSpPr>
              <p:cNvPr id="63" name="Gleichschenkliges Dreieck 72">
                <a:extLst>
                  <a:ext uri="{FF2B5EF4-FFF2-40B4-BE49-F238E27FC236}">
                    <a16:creationId xmlns:a16="http://schemas.microsoft.com/office/drawing/2014/main" id="{C53F601C-ACF9-974E-AC93-B58988898121}"/>
                  </a:ext>
                </a:extLst>
              </p:cNvPr>
              <p:cNvSpPr/>
              <p:nvPr/>
            </p:nvSpPr>
            <p:spPr bwMode="gray">
              <a:xfrm>
                <a:off x="3886198" y="3452659"/>
                <a:ext cx="1181100" cy="426786"/>
              </a:xfrm>
              <a:prstGeom prst="triangle">
                <a:avLst>
                  <a:gd name="adj" fmla="val 7645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" dirty="0"/>
              </a:p>
            </p:txBody>
          </p:sp>
        </p:grpSp>
        <p:sp>
          <p:nvSpPr>
            <p:cNvPr id="59" name="Rechteck 58">
              <a:extLst>
                <a:ext uri="{FF2B5EF4-FFF2-40B4-BE49-F238E27FC236}">
                  <a16:creationId xmlns:a16="http://schemas.microsoft.com/office/drawing/2014/main" id="{BDD32976-AD82-0047-B6CC-595AE3627D24}"/>
                </a:ext>
              </a:extLst>
            </p:cNvPr>
            <p:cNvSpPr/>
            <p:nvPr/>
          </p:nvSpPr>
          <p:spPr bwMode="gray">
            <a:xfrm>
              <a:off x="928915" y="3844323"/>
              <a:ext cx="4847771" cy="19611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" dirty="0"/>
            </a:p>
          </p:txBody>
        </p:sp>
      </p:grpSp>
      <p:sp>
        <p:nvSpPr>
          <p:cNvPr id="54" name="Rechteck 53">
            <a:extLst>
              <a:ext uri="{FF2B5EF4-FFF2-40B4-BE49-F238E27FC236}">
                <a16:creationId xmlns:a16="http://schemas.microsoft.com/office/drawing/2014/main" id="{7ECA74A9-C7D2-8847-9306-C611A980320B}"/>
              </a:ext>
            </a:extLst>
          </p:cNvPr>
          <p:cNvSpPr/>
          <p:nvPr/>
        </p:nvSpPr>
        <p:spPr bwMode="gray">
          <a:xfrm>
            <a:off x="5775515" y="1766956"/>
            <a:ext cx="3522601" cy="67170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36000" tIns="72000" rIns="36000" bIns="72000">
            <a:spAutoFit/>
          </a:bodyPr>
          <a:lstStyle/>
          <a:p>
            <a:pPr indent="-190500" algn="r" rtl="0">
              <a:lnSpc>
                <a:spcPct val="95000"/>
              </a:lnSpc>
              <a:spcAft>
                <a:spcPts val="800"/>
              </a:spcAft>
              <a:buClr>
                <a:srgbClr val="808080"/>
              </a:buClr>
              <a:defRPr/>
            </a:pPr>
            <a:r>
              <a:rPr lang="en" b="1" i="0" u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  <a:t>Central hardware-based and software-based Control Desks</a:t>
            </a:r>
            <a:br>
              <a:rPr lang="en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</a:br>
            <a:r>
              <a:rPr lang="en" b="1" i="0" u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  <a:t>for uniform overall control</a:t>
            </a:r>
          </a:p>
        </p:txBody>
      </p:sp>
      <p:cxnSp>
        <p:nvCxnSpPr>
          <p:cNvPr id="7" name="Gewinkelte Verbindung 6">
            <a:extLst>
              <a:ext uri="{FF2B5EF4-FFF2-40B4-BE49-F238E27FC236}">
                <a16:creationId xmlns:a16="http://schemas.microsoft.com/office/drawing/2014/main" id="{5C1D386A-D19A-574C-B1E2-EAC11A4C55FE}"/>
              </a:ext>
            </a:extLst>
          </p:cNvPr>
          <p:cNvCxnSpPr>
            <a:cxnSpLocks/>
          </p:cNvCxnSpPr>
          <p:nvPr/>
        </p:nvCxnSpPr>
        <p:spPr>
          <a:xfrm flipV="1">
            <a:off x="7681202" y="2086860"/>
            <a:ext cx="2703123" cy="3541779"/>
          </a:xfrm>
          <a:prstGeom prst="bentConnector2">
            <a:avLst/>
          </a:prstGeom>
          <a:ln w="28575">
            <a:solidFill>
              <a:srgbClr val="00B0F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Bild 23">
            <a:extLst>
              <a:ext uri="{FF2B5EF4-FFF2-40B4-BE49-F238E27FC236}">
                <a16:creationId xmlns:a16="http://schemas.microsoft.com/office/drawing/2014/main" id="{D5517731-F606-124F-A178-D06F7D8B04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8125" y="2567447"/>
            <a:ext cx="999115" cy="1089328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65D43DAB-4E02-C249-AEAE-54BE39EA32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6460" y="2773020"/>
            <a:ext cx="1222408" cy="881152"/>
          </a:xfrm>
          <a:prstGeom prst="rect">
            <a:avLst/>
          </a:prstGeom>
        </p:spPr>
      </p:pic>
      <p:pic>
        <p:nvPicPr>
          <p:cNvPr id="52" name="Bild 33">
            <a:extLst>
              <a:ext uri="{FF2B5EF4-FFF2-40B4-BE49-F238E27FC236}">
                <a16:creationId xmlns:a16="http://schemas.microsoft.com/office/drawing/2014/main" id="{93ADCEB7-18E1-554C-B58C-BBEDA94063F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2410" y="2983645"/>
            <a:ext cx="1071862" cy="699262"/>
          </a:xfrm>
          <a:prstGeom prst="rect">
            <a:avLst/>
          </a:prstGeom>
        </p:spPr>
      </p:pic>
      <p:cxnSp>
        <p:nvCxnSpPr>
          <p:cNvPr id="12" name="Gewinkelte Verbindung 11">
            <a:extLst>
              <a:ext uri="{FF2B5EF4-FFF2-40B4-BE49-F238E27FC236}">
                <a16:creationId xmlns:a16="http://schemas.microsoft.com/office/drawing/2014/main" id="{E1F22783-ACC8-4F41-9FA9-011BF97B5D3C}"/>
              </a:ext>
            </a:extLst>
          </p:cNvPr>
          <p:cNvCxnSpPr>
            <a:cxnSpLocks/>
          </p:cNvCxnSpPr>
          <p:nvPr/>
        </p:nvCxnSpPr>
        <p:spPr>
          <a:xfrm flipV="1">
            <a:off x="1595253" y="3451895"/>
            <a:ext cx="1374298" cy="966196"/>
          </a:xfrm>
          <a:prstGeom prst="bentConnector2">
            <a:avLst/>
          </a:prstGeom>
          <a:ln w="28575">
            <a:solidFill>
              <a:srgbClr val="0081C7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>
            <a:extLst>
              <a:ext uri="{FF2B5EF4-FFF2-40B4-BE49-F238E27FC236}">
                <a16:creationId xmlns:a16="http://schemas.microsoft.com/office/drawing/2014/main" id="{D25EEBCB-4188-ED48-B4B3-53AEC689A1DF}"/>
              </a:ext>
            </a:extLst>
          </p:cNvPr>
          <p:cNvCxnSpPr>
            <a:stCxn id="3" idx="2"/>
            <a:endCxn id="30" idx="0"/>
          </p:cNvCxnSpPr>
          <p:nvPr/>
        </p:nvCxnSpPr>
        <p:spPr>
          <a:xfrm flipH="1">
            <a:off x="1067662" y="3654172"/>
            <a:ext cx="2" cy="504675"/>
          </a:xfrm>
          <a:prstGeom prst="line">
            <a:avLst/>
          </a:prstGeom>
          <a:ln w="28575">
            <a:solidFill>
              <a:srgbClr val="0081C7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Bild 8">
            <a:extLst>
              <a:ext uri="{FF2B5EF4-FFF2-40B4-BE49-F238E27FC236}">
                <a16:creationId xmlns:a16="http://schemas.microsoft.com/office/drawing/2014/main" id="{DF625A9F-CB3B-2C45-B6DB-0444A112BE9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9036" y="4412173"/>
            <a:ext cx="2020561" cy="387046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A631A239-C553-2945-85A0-6759CF8031BF}"/>
              </a:ext>
            </a:extLst>
          </p:cNvPr>
          <p:cNvSpPr/>
          <p:nvPr/>
        </p:nvSpPr>
        <p:spPr>
          <a:xfrm>
            <a:off x="2772010" y="4847240"/>
            <a:ext cx="457090" cy="457090"/>
          </a:xfrm>
          <a:prstGeom prst="ellipse">
            <a:avLst/>
          </a:prstGeom>
          <a:solidFill>
            <a:srgbClr val="E20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 rtl="0">
              <a:lnSpc>
                <a:spcPct val="90000"/>
              </a:lnSpc>
              <a:spcAft>
                <a:spcPts val="1000"/>
              </a:spcAft>
            </a:pPr>
            <a:endParaRPr lang="en" dirty="0" err="1"/>
          </a:p>
        </p:txBody>
      </p:sp>
      <p:sp>
        <p:nvSpPr>
          <p:cNvPr id="68" name="Freeform 236">
            <a:extLst>
              <a:ext uri="{FF2B5EF4-FFF2-40B4-BE49-F238E27FC236}">
                <a16:creationId xmlns:a16="http://schemas.microsoft.com/office/drawing/2014/main" id="{D48C8B5F-82F4-7F4A-9BD8-A5E4069225D6}"/>
              </a:ext>
            </a:extLst>
          </p:cNvPr>
          <p:cNvSpPr>
            <a:spLocks/>
          </p:cNvSpPr>
          <p:nvPr/>
        </p:nvSpPr>
        <p:spPr bwMode="gray">
          <a:xfrm>
            <a:off x="2902876" y="4950796"/>
            <a:ext cx="204882" cy="273052"/>
          </a:xfrm>
          <a:custGeom>
            <a:avLst/>
            <a:gdLst>
              <a:gd name="T0" fmla="*/ 1915 w 4131"/>
              <a:gd name="T1" fmla="*/ 0 h 7179"/>
              <a:gd name="T2" fmla="*/ 4131 w 4131"/>
              <a:gd name="T3" fmla="*/ 0 h 7179"/>
              <a:gd name="T4" fmla="*/ 2194 w 4131"/>
              <a:gd name="T5" fmla="*/ 2771 h 7179"/>
              <a:gd name="T6" fmla="*/ 4107 w 4131"/>
              <a:gd name="T7" fmla="*/ 2771 h 7179"/>
              <a:gd name="T8" fmla="*/ 623 w 4131"/>
              <a:gd name="T9" fmla="*/ 7179 h 7179"/>
              <a:gd name="T10" fmla="*/ 2099 w 4131"/>
              <a:gd name="T11" fmla="*/ 4155 h 7179"/>
              <a:gd name="T12" fmla="*/ 0 w 4131"/>
              <a:gd name="T13" fmla="*/ 4155 h 7179"/>
              <a:gd name="T14" fmla="*/ 1915 w 4131"/>
              <a:gd name="T15" fmla="*/ 0 h 7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131" h="7179">
                <a:moveTo>
                  <a:pt x="1915" y="0"/>
                </a:moveTo>
                <a:lnTo>
                  <a:pt x="4131" y="0"/>
                </a:lnTo>
                <a:lnTo>
                  <a:pt x="2194" y="2771"/>
                </a:lnTo>
                <a:lnTo>
                  <a:pt x="4107" y="2771"/>
                </a:lnTo>
                <a:lnTo>
                  <a:pt x="623" y="7179"/>
                </a:lnTo>
                <a:lnTo>
                  <a:pt x="2099" y="4155"/>
                </a:lnTo>
                <a:lnTo>
                  <a:pt x="0" y="4155"/>
                </a:lnTo>
                <a:lnTo>
                  <a:pt x="1915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/>
          <a:lstStyle/>
          <a:p>
            <a:endParaRPr lang="en" dirty="0"/>
          </a:p>
        </p:txBody>
      </p:sp>
      <p:cxnSp>
        <p:nvCxnSpPr>
          <p:cNvPr id="36" name="Gerade Verbindung 35">
            <a:extLst>
              <a:ext uri="{FF2B5EF4-FFF2-40B4-BE49-F238E27FC236}">
                <a16:creationId xmlns:a16="http://schemas.microsoft.com/office/drawing/2014/main" id="{6AC09812-DE8E-244E-BAA1-5FD7CCA96140}"/>
              </a:ext>
            </a:extLst>
          </p:cNvPr>
          <p:cNvCxnSpPr>
            <a:cxnSpLocks/>
          </p:cNvCxnSpPr>
          <p:nvPr/>
        </p:nvCxnSpPr>
        <p:spPr>
          <a:xfrm>
            <a:off x="1438236" y="5031248"/>
            <a:ext cx="1464640" cy="0"/>
          </a:xfrm>
          <a:prstGeom prst="line">
            <a:avLst/>
          </a:prstGeom>
          <a:ln w="28575">
            <a:solidFill>
              <a:srgbClr val="E2004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winkelte Verbindung 14">
            <a:extLst>
              <a:ext uri="{FF2B5EF4-FFF2-40B4-BE49-F238E27FC236}">
                <a16:creationId xmlns:a16="http://schemas.microsoft.com/office/drawing/2014/main" id="{5324EF52-3F38-764A-B00B-ACE1444BE7D8}"/>
              </a:ext>
            </a:extLst>
          </p:cNvPr>
          <p:cNvCxnSpPr>
            <a:endCxn id="4" idx="0"/>
          </p:cNvCxnSpPr>
          <p:nvPr/>
        </p:nvCxnSpPr>
        <p:spPr>
          <a:xfrm rot="10800000" flipV="1">
            <a:off x="-394758" y="5075785"/>
            <a:ext cx="934828" cy="211346"/>
          </a:xfrm>
          <a:prstGeom prst="bentConnector2">
            <a:avLst/>
          </a:prstGeom>
          <a:ln w="28575">
            <a:solidFill>
              <a:srgbClr val="0081C7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hteck 46">
            <a:extLst>
              <a:ext uri="{FF2B5EF4-FFF2-40B4-BE49-F238E27FC236}">
                <a16:creationId xmlns:a16="http://schemas.microsoft.com/office/drawing/2014/main" id="{0854883E-C95A-AB48-9EC0-D1C0C7326D5E}"/>
              </a:ext>
            </a:extLst>
          </p:cNvPr>
          <p:cNvSpPr/>
          <p:nvPr/>
        </p:nvSpPr>
        <p:spPr bwMode="gray">
          <a:xfrm>
            <a:off x="2329725" y="5201074"/>
            <a:ext cx="3522601" cy="40855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36000" tIns="72000" rIns="36000" bIns="72000">
            <a:spAutoFit/>
          </a:bodyPr>
          <a:lstStyle/>
          <a:p>
            <a:pPr indent="-190500" algn="ctr" rtl="0">
              <a:lnSpc>
                <a:spcPct val="95000"/>
              </a:lnSpc>
              <a:spcAft>
                <a:spcPts val="800"/>
              </a:spcAft>
              <a:buClr>
                <a:srgbClr val="808080"/>
              </a:buClr>
              <a:defRPr/>
            </a:pPr>
            <a:r>
              <a:rPr lang="en" b="0" i="0" u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  <a:t>IP Converter</a:t>
            </a:r>
          </a:p>
        </p:txBody>
      </p:sp>
      <p:sp>
        <p:nvSpPr>
          <p:cNvPr id="40" name="Rechteck 39">
            <a:extLst>
              <a:ext uri="{FF2B5EF4-FFF2-40B4-BE49-F238E27FC236}">
                <a16:creationId xmlns:a16="http://schemas.microsoft.com/office/drawing/2014/main" id="{AA80A6BE-AE8A-0143-9532-ACB8C24FD108}"/>
              </a:ext>
            </a:extLst>
          </p:cNvPr>
          <p:cNvSpPr/>
          <p:nvPr/>
        </p:nvSpPr>
        <p:spPr bwMode="gray">
          <a:xfrm>
            <a:off x="581758" y="5204545"/>
            <a:ext cx="3522601" cy="40855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36000" tIns="72000" rIns="36000" bIns="72000">
            <a:spAutoFit/>
          </a:bodyPr>
          <a:lstStyle/>
          <a:p>
            <a:pPr indent="-190500" algn="ctr" rtl="0">
              <a:lnSpc>
                <a:spcPct val="95000"/>
              </a:lnSpc>
              <a:spcAft>
                <a:spcPts val="800"/>
              </a:spcAft>
              <a:buClr>
                <a:srgbClr val="808080"/>
              </a:buClr>
              <a:defRPr/>
            </a:pPr>
            <a:r>
              <a:rPr lang="en" b="0" i="0" u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  <a:t>2-wire</a:t>
            </a:r>
          </a:p>
        </p:txBody>
      </p:sp>
      <p:sp>
        <p:nvSpPr>
          <p:cNvPr id="50" name="Rechteck 49">
            <a:extLst>
              <a:ext uri="{FF2B5EF4-FFF2-40B4-BE49-F238E27FC236}">
                <a16:creationId xmlns:a16="http://schemas.microsoft.com/office/drawing/2014/main" id="{4B280613-E991-B641-916F-BA22E19798E2}"/>
              </a:ext>
            </a:extLst>
          </p:cNvPr>
          <p:cNvSpPr/>
          <p:nvPr/>
        </p:nvSpPr>
        <p:spPr bwMode="gray">
          <a:xfrm>
            <a:off x="3652055" y="5204545"/>
            <a:ext cx="3522601" cy="40855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36000" tIns="72000" rIns="36000" bIns="72000">
            <a:spAutoFit/>
          </a:bodyPr>
          <a:lstStyle/>
          <a:p>
            <a:pPr indent="-190500" algn="ctr" rtl="0">
              <a:lnSpc>
                <a:spcPct val="95000"/>
              </a:lnSpc>
              <a:spcAft>
                <a:spcPts val="800"/>
              </a:spcAft>
              <a:buClr>
                <a:srgbClr val="808080"/>
              </a:buClr>
              <a:defRPr/>
            </a:pPr>
            <a:r>
              <a:rPr lang="en" b="0" i="0" u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  <a:t>Ethernet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B6B624B-3BCD-7B4D-BAF3-92E8C4EBB50F}"/>
              </a:ext>
            </a:extLst>
          </p:cNvPr>
          <p:cNvSpPr/>
          <p:nvPr/>
        </p:nvSpPr>
        <p:spPr>
          <a:xfrm>
            <a:off x="-654640" y="5287131"/>
            <a:ext cx="519764" cy="51976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rtlCol="0" anchor="ctr"/>
          <a:lstStyle/>
          <a:p>
            <a:pPr algn="ctr" rtl="0">
              <a:lnSpc>
                <a:spcPct val="90000"/>
              </a:lnSpc>
              <a:spcAft>
                <a:spcPts val="1000"/>
              </a:spcAft>
            </a:pPr>
            <a:r>
              <a:rPr lang="en" b="1" i="0" u="none" baseline="0">
                <a:latin typeface="Calibri" panose="020F0502020204030204" pitchFamily="34" charset="0"/>
                <a:cs typeface="Calibri" panose="020F0502020204030204" pitchFamily="34" charset="0"/>
              </a:rPr>
              <a:t>I/O</a:t>
            </a:r>
          </a:p>
        </p:txBody>
      </p:sp>
      <p:pic>
        <p:nvPicPr>
          <p:cNvPr id="41" name="Bild 21" descr="EF63-1M.png">
            <a:extLst>
              <a:ext uri="{FF2B5EF4-FFF2-40B4-BE49-F238E27FC236}">
                <a16:creationId xmlns:a16="http://schemas.microsoft.com/office/drawing/2014/main" id="{16AD259C-FEC2-0042-B69A-2854537063F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8532" y="5532106"/>
            <a:ext cx="770752" cy="231852"/>
          </a:xfrm>
          <a:prstGeom prst="rect">
            <a:avLst/>
          </a:prstGeom>
        </p:spPr>
      </p:pic>
      <p:cxnSp>
        <p:nvCxnSpPr>
          <p:cNvPr id="10" name="Gerade Verbindung 9">
            <a:extLst>
              <a:ext uri="{FF2B5EF4-FFF2-40B4-BE49-F238E27FC236}">
                <a16:creationId xmlns:a16="http://schemas.microsoft.com/office/drawing/2014/main" id="{206FB2D4-8ED1-F342-AB10-0B0A5451CBE3}"/>
              </a:ext>
            </a:extLst>
          </p:cNvPr>
          <p:cNvCxnSpPr>
            <a:cxnSpLocks/>
          </p:cNvCxnSpPr>
          <p:nvPr/>
        </p:nvCxnSpPr>
        <p:spPr>
          <a:xfrm>
            <a:off x="1438236" y="5659657"/>
            <a:ext cx="2988974" cy="0"/>
          </a:xfrm>
          <a:prstGeom prst="line">
            <a:avLst/>
          </a:prstGeom>
          <a:ln w="28575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rade Verbindung 47">
            <a:extLst>
              <a:ext uri="{FF2B5EF4-FFF2-40B4-BE49-F238E27FC236}">
                <a16:creationId xmlns:a16="http://schemas.microsoft.com/office/drawing/2014/main" id="{BBA96ACB-E905-8946-8D34-369DD2312E64}"/>
              </a:ext>
            </a:extLst>
          </p:cNvPr>
          <p:cNvCxnSpPr>
            <a:cxnSpLocks/>
          </p:cNvCxnSpPr>
          <p:nvPr/>
        </p:nvCxnSpPr>
        <p:spPr>
          <a:xfrm>
            <a:off x="4138327" y="5659657"/>
            <a:ext cx="3213087" cy="0"/>
          </a:xfrm>
          <a:prstGeom prst="line">
            <a:avLst/>
          </a:prstGeom>
          <a:ln w="28575">
            <a:solidFill>
              <a:srgbClr val="00B0F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hteck 43">
            <a:extLst>
              <a:ext uri="{FF2B5EF4-FFF2-40B4-BE49-F238E27FC236}">
                <a16:creationId xmlns:a16="http://schemas.microsoft.com/office/drawing/2014/main" id="{3F9C69C9-C05F-6245-9EC2-9AB76F087D96}"/>
              </a:ext>
            </a:extLst>
          </p:cNvPr>
          <p:cNvSpPr/>
          <p:nvPr/>
        </p:nvSpPr>
        <p:spPr bwMode="gray">
          <a:xfrm>
            <a:off x="6248180" y="5793429"/>
            <a:ext cx="4775773" cy="103744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36000" tIns="72000" rIns="36000" bIns="72000">
            <a:spAutoFit/>
          </a:bodyPr>
          <a:lstStyle/>
          <a:p>
            <a:pPr indent="-190500" algn="l" rtl="0">
              <a:lnSpc>
                <a:spcPct val="95000"/>
              </a:lnSpc>
              <a:spcAft>
                <a:spcPts val="800"/>
              </a:spcAft>
              <a:buClr>
                <a:srgbClr val="808080"/>
              </a:buClr>
              <a:defRPr/>
            </a:pPr>
            <a:r>
              <a:rPr lang="en" b="1" i="0" u="non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  <a:t>Software Intercom Server for </a:t>
            </a:r>
            <a:br>
              <a:rPr lang="en" b="1" i="0" u="non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</a:br>
            <a:r>
              <a:rPr lang="en" b="1" i="0" u="non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  <a:t>virtualised IT infrastructures</a:t>
            </a:r>
          </a:p>
          <a:p>
            <a:pPr indent="-190500" algn="l" rtl="0">
              <a:lnSpc>
                <a:spcPct val="95000"/>
              </a:lnSpc>
              <a:spcAft>
                <a:spcPts val="800"/>
              </a:spcAft>
              <a:buClr>
                <a:srgbClr val="808080"/>
              </a:buClr>
              <a:defRPr/>
            </a:pPr>
            <a:r>
              <a:rPr lang="en" b="1" i="0" u="non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  <a:t>or ‘classic’ hardware servers</a:t>
            </a:r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B3975EEF-23A4-BF4C-9D3C-8EB8F8A4B3C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40070" y="4158847"/>
            <a:ext cx="1055183" cy="1891009"/>
          </a:xfrm>
          <a:prstGeom prst="rect">
            <a:avLst/>
          </a:prstGeom>
        </p:spPr>
      </p:pic>
      <p:sp>
        <p:nvSpPr>
          <p:cNvPr id="67" name="Oval 66">
            <a:extLst>
              <a:ext uri="{FF2B5EF4-FFF2-40B4-BE49-F238E27FC236}">
                <a16:creationId xmlns:a16="http://schemas.microsoft.com/office/drawing/2014/main" id="{AFCFD63A-F670-8C4B-9A0D-2756F9B394B7}"/>
              </a:ext>
            </a:extLst>
          </p:cNvPr>
          <p:cNvSpPr/>
          <p:nvPr/>
        </p:nvSpPr>
        <p:spPr>
          <a:xfrm>
            <a:off x="2768140" y="5432700"/>
            <a:ext cx="452674" cy="452674"/>
          </a:xfrm>
          <a:prstGeom prst="ellipse">
            <a:avLst/>
          </a:prstGeom>
          <a:solidFill>
            <a:srgbClr val="0081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36000" rIns="36000" bIns="36000" rtlCol="0" anchor="ctr"/>
          <a:lstStyle/>
          <a:p>
            <a:pPr algn="ctr" rtl="0">
              <a:lnSpc>
                <a:spcPct val="90000"/>
              </a:lnSpc>
              <a:spcAft>
                <a:spcPts val="1000"/>
              </a:spcAft>
            </a:pPr>
            <a:r>
              <a:rPr lang="en" sz="1400" b="1" i="0" u="none" baseline="0">
                <a:latin typeface="Calibri" panose="020F0502020204030204" pitchFamily="34" charset="0"/>
                <a:cs typeface="Calibri" panose="020F0502020204030204" pitchFamily="34" charset="0"/>
              </a:rPr>
              <a:t>Data</a:t>
            </a:r>
          </a:p>
        </p:txBody>
      </p:sp>
      <p:grpSp>
        <p:nvGrpSpPr>
          <p:cNvPr id="45" name="Gruppierung 20">
            <a:extLst>
              <a:ext uri="{FF2B5EF4-FFF2-40B4-BE49-F238E27FC236}">
                <a16:creationId xmlns:a16="http://schemas.microsoft.com/office/drawing/2014/main" id="{71C31DD4-A773-A04F-A467-8045C7DF1850}"/>
              </a:ext>
            </a:extLst>
          </p:cNvPr>
          <p:cNvGrpSpPr/>
          <p:nvPr/>
        </p:nvGrpSpPr>
        <p:grpSpPr>
          <a:xfrm>
            <a:off x="9213516" y="1670018"/>
            <a:ext cx="2369338" cy="2001162"/>
            <a:chOff x="5889414" y="768353"/>
            <a:chExt cx="4513063" cy="3811772"/>
          </a:xfrm>
        </p:grpSpPr>
        <p:pic>
          <p:nvPicPr>
            <p:cNvPr id="46" name="Bild 21">
              <a:extLst>
                <a:ext uri="{FF2B5EF4-FFF2-40B4-BE49-F238E27FC236}">
                  <a16:creationId xmlns:a16="http://schemas.microsoft.com/office/drawing/2014/main" id="{81A3E872-E508-BC49-A450-8905A207B7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563"/>
            <a:stretch/>
          </p:blipFill>
          <p:spPr>
            <a:xfrm>
              <a:off x="5889414" y="768353"/>
              <a:ext cx="4513063" cy="3811772"/>
            </a:xfrm>
            <a:prstGeom prst="rect">
              <a:avLst/>
            </a:prstGeom>
          </p:spPr>
        </p:pic>
        <p:pic>
          <p:nvPicPr>
            <p:cNvPr id="51" name="Bild 22">
              <a:extLst>
                <a:ext uri="{FF2B5EF4-FFF2-40B4-BE49-F238E27FC236}">
                  <a16:creationId xmlns:a16="http://schemas.microsoft.com/office/drawing/2014/main" id="{BE411E33-95FC-C945-870F-D261555707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64941" y="1228010"/>
              <a:ext cx="3532094" cy="2145927"/>
            </a:xfrm>
            <a:prstGeom prst="rect">
              <a:avLst/>
            </a:prstGeom>
          </p:spPr>
        </p:pic>
      </p:grp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E1143B53-0094-464D-9B54-AE0679E58E75}"/>
              </a:ext>
            </a:extLst>
          </p:cNvPr>
          <p:cNvGrpSpPr/>
          <p:nvPr/>
        </p:nvGrpSpPr>
        <p:grpSpPr>
          <a:xfrm>
            <a:off x="6877435" y="4949469"/>
            <a:ext cx="803767" cy="829420"/>
            <a:chOff x="4746007" y="4454841"/>
            <a:chExt cx="298411" cy="307935"/>
          </a:xfrm>
        </p:grpSpPr>
        <p:sp>
          <p:nvSpPr>
            <p:cNvPr id="37" name="Freeform 267">
              <a:extLst>
                <a:ext uri="{FF2B5EF4-FFF2-40B4-BE49-F238E27FC236}">
                  <a16:creationId xmlns:a16="http://schemas.microsoft.com/office/drawing/2014/main" id="{027A7F1B-416D-0945-B139-3C66DCF052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6007" y="4454841"/>
              <a:ext cx="298411" cy="90476"/>
            </a:xfrm>
            <a:custGeom>
              <a:avLst/>
              <a:gdLst>
                <a:gd name="T0" fmla="*/ 620 w 620"/>
                <a:gd name="T1" fmla="*/ 169 h 191"/>
                <a:gd name="T2" fmla="*/ 620 w 620"/>
                <a:gd name="T3" fmla="*/ 169 h 191"/>
                <a:gd name="T4" fmla="*/ 598 w 620"/>
                <a:gd name="T5" fmla="*/ 191 h 191"/>
                <a:gd name="T6" fmla="*/ 22 w 620"/>
                <a:gd name="T7" fmla="*/ 191 h 191"/>
                <a:gd name="T8" fmla="*/ 0 w 620"/>
                <a:gd name="T9" fmla="*/ 169 h 191"/>
                <a:gd name="T10" fmla="*/ 0 w 620"/>
                <a:gd name="T11" fmla="*/ 21 h 191"/>
                <a:gd name="T12" fmla="*/ 22 w 620"/>
                <a:gd name="T13" fmla="*/ 0 h 191"/>
                <a:gd name="T14" fmla="*/ 598 w 620"/>
                <a:gd name="T15" fmla="*/ 0 h 191"/>
                <a:gd name="T16" fmla="*/ 620 w 620"/>
                <a:gd name="T17" fmla="*/ 21 h 191"/>
                <a:gd name="T18" fmla="*/ 620 w 620"/>
                <a:gd name="T19" fmla="*/ 169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20" h="191">
                  <a:moveTo>
                    <a:pt x="620" y="169"/>
                  </a:moveTo>
                  <a:lnTo>
                    <a:pt x="620" y="169"/>
                  </a:lnTo>
                  <a:cubicBezTo>
                    <a:pt x="620" y="181"/>
                    <a:pt x="610" y="191"/>
                    <a:pt x="598" y="191"/>
                  </a:cubicBezTo>
                  <a:lnTo>
                    <a:pt x="22" y="191"/>
                  </a:lnTo>
                  <a:cubicBezTo>
                    <a:pt x="9" y="191"/>
                    <a:pt x="0" y="181"/>
                    <a:pt x="0" y="169"/>
                  </a:cubicBezTo>
                  <a:lnTo>
                    <a:pt x="0" y="21"/>
                  </a:lnTo>
                  <a:cubicBezTo>
                    <a:pt x="0" y="9"/>
                    <a:pt x="9" y="0"/>
                    <a:pt x="22" y="0"/>
                  </a:cubicBezTo>
                  <a:lnTo>
                    <a:pt x="598" y="0"/>
                  </a:lnTo>
                  <a:cubicBezTo>
                    <a:pt x="610" y="0"/>
                    <a:pt x="620" y="9"/>
                    <a:pt x="620" y="21"/>
                  </a:cubicBezTo>
                  <a:lnTo>
                    <a:pt x="620" y="169"/>
                  </a:lnTo>
                  <a:close/>
                </a:path>
              </a:pathLst>
            </a:custGeom>
            <a:solidFill>
              <a:srgbClr val="3D485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"/>
            </a:p>
          </p:txBody>
        </p:sp>
        <p:sp>
          <p:nvSpPr>
            <p:cNvPr id="35" name="Freeform 266">
              <a:extLst>
                <a:ext uri="{FF2B5EF4-FFF2-40B4-BE49-F238E27FC236}">
                  <a16:creationId xmlns:a16="http://schemas.microsoft.com/office/drawing/2014/main" id="{5D9309CA-2776-CB49-9419-69831AE700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6007" y="4562777"/>
              <a:ext cx="298411" cy="90476"/>
            </a:xfrm>
            <a:custGeom>
              <a:avLst/>
              <a:gdLst>
                <a:gd name="T0" fmla="*/ 620 w 620"/>
                <a:gd name="T1" fmla="*/ 170 h 192"/>
                <a:gd name="T2" fmla="*/ 620 w 620"/>
                <a:gd name="T3" fmla="*/ 170 h 192"/>
                <a:gd name="T4" fmla="*/ 598 w 620"/>
                <a:gd name="T5" fmla="*/ 192 h 192"/>
                <a:gd name="T6" fmla="*/ 22 w 620"/>
                <a:gd name="T7" fmla="*/ 192 h 192"/>
                <a:gd name="T8" fmla="*/ 0 w 620"/>
                <a:gd name="T9" fmla="*/ 170 h 192"/>
                <a:gd name="T10" fmla="*/ 0 w 620"/>
                <a:gd name="T11" fmla="*/ 22 h 192"/>
                <a:gd name="T12" fmla="*/ 22 w 620"/>
                <a:gd name="T13" fmla="*/ 0 h 192"/>
                <a:gd name="T14" fmla="*/ 598 w 620"/>
                <a:gd name="T15" fmla="*/ 0 h 192"/>
                <a:gd name="T16" fmla="*/ 620 w 620"/>
                <a:gd name="T17" fmla="*/ 22 h 192"/>
                <a:gd name="T18" fmla="*/ 620 w 620"/>
                <a:gd name="T19" fmla="*/ 17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20" h="192">
                  <a:moveTo>
                    <a:pt x="620" y="170"/>
                  </a:moveTo>
                  <a:lnTo>
                    <a:pt x="620" y="170"/>
                  </a:lnTo>
                  <a:cubicBezTo>
                    <a:pt x="620" y="182"/>
                    <a:pt x="610" y="192"/>
                    <a:pt x="598" y="192"/>
                  </a:cubicBezTo>
                  <a:lnTo>
                    <a:pt x="22" y="192"/>
                  </a:lnTo>
                  <a:cubicBezTo>
                    <a:pt x="9" y="192"/>
                    <a:pt x="0" y="182"/>
                    <a:pt x="0" y="170"/>
                  </a:cubicBezTo>
                  <a:lnTo>
                    <a:pt x="0" y="22"/>
                  </a:lnTo>
                  <a:cubicBezTo>
                    <a:pt x="0" y="10"/>
                    <a:pt x="9" y="0"/>
                    <a:pt x="22" y="0"/>
                  </a:cubicBezTo>
                  <a:lnTo>
                    <a:pt x="598" y="0"/>
                  </a:lnTo>
                  <a:cubicBezTo>
                    <a:pt x="610" y="0"/>
                    <a:pt x="620" y="10"/>
                    <a:pt x="620" y="22"/>
                  </a:cubicBezTo>
                  <a:lnTo>
                    <a:pt x="620" y="170"/>
                  </a:lnTo>
                  <a:close/>
                </a:path>
              </a:pathLst>
            </a:custGeom>
            <a:solidFill>
              <a:srgbClr val="3D485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"/>
            </a:p>
          </p:txBody>
        </p:sp>
        <p:sp>
          <p:nvSpPr>
            <p:cNvPr id="34" name="Freeform 265">
              <a:extLst>
                <a:ext uri="{FF2B5EF4-FFF2-40B4-BE49-F238E27FC236}">
                  <a16:creationId xmlns:a16="http://schemas.microsoft.com/office/drawing/2014/main" id="{7A8E2229-7DB5-8846-A5C6-0165F6C00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6007" y="4670713"/>
              <a:ext cx="298411" cy="92063"/>
            </a:xfrm>
            <a:custGeom>
              <a:avLst/>
              <a:gdLst>
                <a:gd name="T0" fmla="*/ 620 w 620"/>
                <a:gd name="T1" fmla="*/ 170 h 192"/>
                <a:gd name="T2" fmla="*/ 620 w 620"/>
                <a:gd name="T3" fmla="*/ 170 h 192"/>
                <a:gd name="T4" fmla="*/ 598 w 620"/>
                <a:gd name="T5" fmla="*/ 192 h 192"/>
                <a:gd name="T6" fmla="*/ 22 w 620"/>
                <a:gd name="T7" fmla="*/ 192 h 192"/>
                <a:gd name="T8" fmla="*/ 0 w 620"/>
                <a:gd name="T9" fmla="*/ 170 h 192"/>
                <a:gd name="T10" fmla="*/ 0 w 620"/>
                <a:gd name="T11" fmla="*/ 22 h 192"/>
                <a:gd name="T12" fmla="*/ 22 w 620"/>
                <a:gd name="T13" fmla="*/ 0 h 192"/>
                <a:gd name="T14" fmla="*/ 598 w 620"/>
                <a:gd name="T15" fmla="*/ 0 h 192"/>
                <a:gd name="T16" fmla="*/ 620 w 620"/>
                <a:gd name="T17" fmla="*/ 22 h 192"/>
                <a:gd name="T18" fmla="*/ 620 w 620"/>
                <a:gd name="T19" fmla="*/ 17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20" h="192">
                  <a:moveTo>
                    <a:pt x="620" y="170"/>
                  </a:moveTo>
                  <a:lnTo>
                    <a:pt x="620" y="170"/>
                  </a:lnTo>
                  <a:cubicBezTo>
                    <a:pt x="620" y="183"/>
                    <a:pt x="610" y="192"/>
                    <a:pt x="598" y="192"/>
                  </a:cubicBezTo>
                  <a:lnTo>
                    <a:pt x="22" y="192"/>
                  </a:lnTo>
                  <a:cubicBezTo>
                    <a:pt x="9" y="192"/>
                    <a:pt x="0" y="183"/>
                    <a:pt x="0" y="170"/>
                  </a:cubicBezTo>
                  <a:lnTo>
                    <a:pt x="0" y="22"/>
                  </a:lnTo>
                  <a:cubicBezTo>
                    <a:pt x="0" y="10"/>
                    <a:pt x="9" y="0"/>
                    <a:pt x="22" y="0"/>
                  </a:cubicBezTo>
                  <a:lnTo>
                    <a:pt x="598" y="0"/>
                  </a:lnTo>
                  <a:cubicBezTo>
                    <a:pt x="610" y="0"/>
                    <a:pt x="620" y="10"/>
                    <a:pt x="620" y="22"/>
                  </a:cubicBezTo>
                  <a:lnTo>
                    <a:pt x="620" y="170"/>
                  </a:lnTo>
                  <a:close/>
                </a:path>
              </a:pathLst>
            </a:custGeom>
            <a:solidFill>
              <a:srgbClr val="3D485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"/>
            </a:p>
          </p:txBody>
        </p:sp>
      </p:grpSp>
      <p:cxnSp>
        <p:nvCxnSpPr>
          <p:cNvPr id="49" name="Gerade Verbindung 48">
            <a:extLst>
              <a:ext uri="{FF2B5EF4-FFF2-40B4-BE49-F238E27FC236}">
                <a16:creationId xmlns:a16="http://schemas.microsoft.com/office/drawing/2014/main" id="{A836109C-D5A7-4244-8E07-3C2C6E916504}"/>
              </a:ext>
            </a:extLst>
          </p:cNvPr>
          <p:cNvCxnSpPr>
            <a:cxnSpLocks/>
          </p:cNvCxnSpPr>
          <p:nvPr/>
        </p:nvCxnSpPr>
        <p:spPr>
          <a:xfrm flipH="1">
            <a:off x="5303232" y="5575419"/>
            <a:ext cx="183488" cy="183488"/>
          </a:xfrm>
          <a:prstGeom prst="line">
            <a:avLst/>
          </a:prstGeom>
          <a:ln w="19050">
            <a:solidFill>
              <a:srgbClr val="404049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1CD56CD1-8343-E443-ADC7-5E18C02B1C53}"/>
              </a:ext>
            </a:extLst>
          </p:cNvPr>
          <p:cNvCxnSpPr>
            <a:cxnSpLocks/>
          </p:cNvCxnSpPr>
          <p:nvPr/>
        </p:nvCxnSpPr>
        <p:spPr>
          <a:xfrm flipH="1">
            <a:off x="2081062" y="5575419"/>
            <a:ext cx="183488" cy="183488"/>
          </a:xfrm>
          <a:prstGeom prst="line">
            <a:avLst/>
          </a:prstGeom>
          <a:ln w="19050">
            <a:solidFill>
              <a:srgbClr val="404049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fik 10">
            <a:extLst>
              <a:ext uri="{FF2B5EF4-FFF2-40B4-BE49-F238E27FC236}">
                <a16:creationId xmlns:a16="http://schemas.microsoft.com/office/drawing/2014/main" id="{0CA27D28-EDA5-E94E-9867-1914FCCA2FE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665568" y="2590815"/>
            <a:ext cx="597797" cy="116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9757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1" descr="© INSCALE GmbH, 26.05.2010&#10;http://www.presentationload.com/"/>
          <p:cNvSpPr>
            <a:spLocks noGrp="1" noChangeArrowheads="1"/>
          </p:cNvSpPr>
          <p:nvPr>
            <p:ph type="title"/>
          </p:nvPr>
        </p:nvSpPr>
        <p:spPr bwMode="gray"/>
        <p:txBody>
          <a:bodyPr/>
          <a:lstStyle/>
          <a:p>
            <a:pPr algn="ctr" rtl="0"/>
            <a:r>
              <a:rPr lang="en" b="0" i="0" u="none" baseline="0"/>
              <a:t>Visualisation &amp; Central Control</a:t>
            </a:r>
            <a:endParaRPr lang="en" noProof="1"/>
          </a:p>
        </p:txBody>
      </p:sp>
      <p:sp>
        <p:nvSpPr>
          <p:cNvPr id="21" name="Textplatzhalter 29"/>
          <p:cNvSpPr>
            <a:spLocks noGrp="1"/>
          </p:cNvSpPr>
          <p:nvPr>
            <p:ph type="body" sz="quarter" idx="13"/>
          </p:nvPr>
        </p:nvSpPr>
        <p:spPr bwMode="gray"/>
        <p:txBody>
          <a:bodyPr/>
          <a:lstStyle/>
          <a:p>
            <a:pPr algn="ctr" defTabSz="801688" rtl="0" eaLnBrk="0" hangingPunct="0"/>
            <a:r>
              <a:rPr lang="en" b="1" i="0" u="none" baseline="0">
                <a:latin typeface="Calibri" panose="020F0502020204030204" pitchFamily="34" charset="0"/>
                <a:cs typeface="Calibri" panose="020F0502020204030204" pitchFamily="34" charset="0"/>
              </a:rPr>
              <a:t>Centralised software and hardware solutions</a:t>
            </a:r>
            <a:endParaRPr lang="en" b="1" noProof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BC4B8043-CFDF-624B-881D-67916D319173}"/>
              </a:ext>
            </a:extLst>
          </p:cNvPr>
          <p:cNvGrpSpPr/>
          <p:nvPr/>
        </p:nvGrpSpPr>
        <p:grpSpPr>
          <a:xfrm>
            <a:off x="1764933" y="1350333"/>
            <a:ext cx="748145" cy="748145"/>
            <a:chOff x="1752644" y="1422748"/>
            <a:chExt cx="748145" cy="748145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6744C80-30DC-744D-BBB9-E3CEE7E2107A}"/>
                </a:ext>
              </a:extLst>
            </p:cNvPr>
            <p:cNvSpPr/>
            <p:nvPr/>
          </p:nvSpPr>
          <p:spPr>
            <a:xfrm>
              <a:off x="1752644" y="1422748"/>
              <a:ext cx="748145" cy="748145"/>
            </a:xfrm>
            <a:prstGeom prst="ellipse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 rtl="0">
                <a:lnSpc>
                  <a:spcPct val="90000"/>
                </a:lnSpc>
                <a:spcAft>
                  <a:spcPts val="1000"/>
                </a:spcAft>
              </a:pPr>
              <a:endParaRPr lang="en" dirty="0" err="1"/>
            </a:p>
          </p:txBody>
        </p:sp>
        <p:grpSp>
          <p:nvGrpSpPr>
            <p:cNvPr id="32" name="Gruppieren 31">
              <a:extLst>
                <a:ext uri="{FF2B5EF4-FFF2-40B4-BE49-F238E27FC236}">
                  <a16:creationId xmlns:a16="http://schemas.microsoft.com/office/drawing/2014/main" id="{8E8A952B-5E0B-2542-B16B-489BA7A258D6}"/>
                </a:ext>
              </a:extLst>
            </p:cNvPr>
            <p:cNvGrpSpPr/>
            <p:nvPr/>
          </p:nvGrpSpPr>
          <p:grpSpPr>
            <a:xfrm>
              <a:off x="1940355" y="1636586"/>
              <a:ext cx="400222" cy="320468"/>
              <a:chOff x="2063751" y="1589088"/>
              <a:chExt cx="438150" cy="350838"/>
            </a:xfrm>
            <a:solidFill>
              <a:srgbClr val="0081C7"/>
            </a:solidFill>
          </p:grpSpPr>
          <p:sp>
            <p:nvSpPr>
              <p:cNvPr id="33" name="Freeform 27">
                <a:extLst>
                  <a:ext uri="{FF2B5EF4-FFF2-40B4-BE49-F238E27FC236}">
                    <a16:creationId xmlns:a16="http://schemas.microsoft.com/office/drawing/2014/main" id="{CB898836-03E2-0541-A21A-019DDA30CB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3751" y="1589088"/>
                <a:ext cx="254000" cy="350838"/>
              </a:xfrm>
              <a:custGeom>
                <a:avLst/>
                <a:gdLst>
                  <a:gd name="T0" fmla="*/ 48 w 511"/>
                  <a:gd name="T1" fmla="*/ 204 h 706"/>
                  <a:gd name="T2" fmla="*/ 48 w 511"/>
                  <a:gd name="T3" fmla="*/ 204 h 706"/>
                  <a:gd name="T4" fmla="*/ 0 w 511"/>
                  <a:gd name="T5" fmla="*/ 253 h 706"/>
                  <a:gd name="T6" fmla="*/ 0 w 511"/>
                  <a:gd name="T7" fmla="*/ 450 h 706"/>
                  <a:gd name="T8" fmla="*/ 48 w 511"/>
                  <a:gd name="T9" fmla="*/ 499 h 706"/>
                  <a:gd name="T10" fmla="*/ 144 w 511"/>
                  <a:gd name="T11" fmla="*/ 499 h 706"/>
                  <a:gd name="T12" fmla="*/ 466 w 511"/>
                  <a:gd name="T13" fmla="*/ 696 h 706"/>
                  <a:gd name="T14" fmla="*/ 508 w 511"/>
                  <a:gd name="T15" fmla="*/ 689 h 706"/>
                  <a:gd name="T16" fmla="*/ 508 w 511"/>
                  <a:gd name="T17" fmla="*/ 14 h 706"/>
                  <a:gd name="T18" fmla="*/ 466 w 511"/>
                  <a:gd name="T19" fmla="*/ 7 h 706"/>
                  <a:gd name="T20" fmla="*/ 144 w 511"/>
                  <a:gd name="T21" fmla="*/ 204 h 706"/>
                  <a:gd name="T22" fmla="*/ 48 w 511"/>
                  <a:gd name="T23" fmla="*/ 204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11" h="706">
                    <a:moveTo>
                      <a:pt x="48" y="204"/>
                    </a:moveTo>
                    <a:lnTo>
                      <a:pt x="48" y="204"/>
                    </a:lnTo>
                    <a:cubicBezTo>
                      <a:pt x="0" y="204"/>
                      <a:pt x="0" y="253"/>
                      <a:pt x="0" y="253"/>
                    </a:cubicBezTo>
                    <a:lnTo>
                      <a:pt x="0" y="450"/>
                    </a:lnTo>
                    <a:cubicBezTo>
                      <a:pt x="0" y="450"/>
                      <a:pt x="0" y="499"/>
                      <a:pt x="48" y="499"/>
                    </a:cubicBezTo>
                    <a:lnTo>
                      <a:pt x="144" y="499"/>
                    </a:lnTo>
                    <a:cubicBezTo>
                      <a:pt x="218" y="499"/>
                      <a:pt x="380" y="676"/>
                      <a:pt x="466" y="696"/>
                    </a:cubicBezTo>
                    <a:cubicBezTo>
                      <a:pt x="511" y="706"/>
                      <a:pt x="508" y="689"/>
                      <a:pt x="508" y="689"/>
                    </a:cubicBezTo>
                    <a:lnTo>
                      <a:pt x="508" y="14"/>
                    </a:lnTo>
                    <a:cubicBezTo>
                      <a:pt x="508" y="14"/>
                      <a:pt x="507" y="0"/>
                      <a:pt x="466" y="7"/>
                    </a:cubicBezTo>
                    <a:cubicBezTo>
                      <a:pt x="393" y="20"/>
                      <a:pt x="218" y="204"/>
                      <a:pt x="144" y="204"/>
                    </a:cubicBezTo>
                    <a:lnTo>
                      <a:pt x="48" y="204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"/>
              </a:p>
            </p:txBody>
          </p:sp>
          <p:sp>
            <p:nvSpPr>
              <p:cNvPr id="35" name="Freeform 29">
                <a:extLst>
                  <a:ext uri="{FF2B5EF4-FFF2-40B4-BE49-F238E27FC236}">
                    <a16:creationId xmlns:a16="http://schemas.microsoft.com/office/drawing/2014/main" id="{5C2D19F7-B82F-A64E-BE29-48DA34F92F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3476" y="1622425"/>
                <a:ext cx="98425" cy="290513"/>
              </a:xfrm>
              <a:custGeom>
                <a:avLst/>
                <a:gdLst>
                  <a:gd name="T0" fmla="*/ 33 w 198"/>
                  <a:gd name="T1" fmla="*/ 587 h 587"/>
                  <a:gd name="T2" fmla="*/ 33 w 198"/>
                  <a:gd name="T3" fmla="*/ 587 h 587"/>
                  <a:gd name="T4" fmla="*/ 0 w 198"/>
                  <a:gd name="T5" fmla="*/ 541 h 587"/>
                  <a:gd name="T6" fmla="*/ 141 w 198"/>
                  <a:gd name="T7" fmla="*/ 288 h 587"/>
                  <a:gd name="T8" fmla="*/ 14 w 198"/>
                  <a:gd name="T9" fmla="*/ 44 h 587"/>
                  <a:gd name="T10" fmla="*/ 49 w 198"/>
                  <a:gd name="T11" fmla="*/ 0 h 587"/>
                  <a:gd name="T12" fmla="*/ 198 w 198"/>
                  <a:gd name="T13" fmla="*/ 288 h 587"/>
                  <a:gd name="T14" fmla="*/ 33 w 198"/>
                  <a:gd name="T15" fmla="*/ 587 h 5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8" h="587">
                    <a:moveTo>
                      <a:pt x="33" y="587"/>
                    </a:moveTo>
                    <a:lnTo>
                      <a:pt x="33" y="587"/>
                    </a:lnTo>
                    <a:lnTo>
                      <a:pt x="0" y="541"/>
                    </a:lnTo>
                    <a:cubicBezTo>
                      <a:pt x="90" y="476"/>
                      <a:pt x="141" y="384"/>
                      <a:pt x="141" y="288"/>
                    </a:cubicBezTo>
                    <a:cubicBezTo>
                      <a:pt x="141" y="196"/>
                      <a:pt x="96" y="109"/>
                      <a:pt x="14" y="44"/>
                    </a:cubicBezTo>
                    <a:lnTo>
                      <a:pt x="49" y="0"/>
                    </a:lnTo>
                    <a:cubicBezTo>
                      <a:pt x="145" y="75"/>
                      <a:pt x="198" y="178"/>
                      <a:pt x="198" y="288"/>
                    </a:cubicBezTo>
                    <a:cubicBezTo>
                      <a:pt x="198" y="402"/>
                      <a:pt x="138" y="512"/>
                      <a:pt x="33" y="587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"/>
              </a:p>
            </p:txBody>
          </p:sp>
          <p:sp>
            <p:nvSpPr>
              <p:cNvPr id="34" name="Freeform 28">
                <a:extLst>
                  <a:ext uri="{FF2B5EF4-FFF2-40B4-BE49-F238E27FC236}">
                    <a16:creationId xmlns:a16="http://schemas.microsoft.com/office/drawing/2014/main" id="{AE22F1E2-3022-5F4F-9764-762604A391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3788" y="1660525"/>
                <a:ext cx="77788" cy="211138"/>
              </a:xfrm>
              <a:custGeom>
                <a:avLst/>
                <a:gdLst>
                  <a:gd name="T0" fmla="*/ 33 w 156"/>
                  <a:gd name="T1" fmla="*/ 425 h 425"/>
                  <a:gd name="T2" fmla="*/ 33 w 156"/>
                  <a:gd name="T3" fmla="*/ 425 h 425"/>
                  <a:gd name="T4" fmla="*/ 0 w 156"/>
                  <a:gd name="T5" fmla="*/ 379 h 425"/>
                  <a:gd name="T6" fmla="*/ 99 w 156"/>
                  <a:gd name="T7" fmla="*/ 209 h 425"/>
                  <a:gd name="T8" fmla="*/ 9 w 156"/>
                  <a:gd name="T9" fmla="*/ 45 h 425"/>
                  <a:gd name="T10" fmla="*/ 44 w 156"/>
                  <a:gd name="T11" fmla="*/ 0 h 425"/>
                  <a:gd name="T12" fmla="*/ 156 w 156"/>
                  <a:gd name="T13" fmla="*/ 209 h 425"/>
                  <a:gd name="T14" fmla="*/ 33 w 156"/>
                  <a:gd name="T15" fmla="*/ 425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6" h="425">
                    <a:moveTo>
                      <a:pt x="33" y="425"/>
                    </a:moveTo>
                    <a:lnTo>
                      <a:pt x="33" y="425"/>
                    </a:lnTo>
                    <a:lnTo>
                      <a:pt x="0" y="379"/>
                    </a:lnTo>
                    <a:cubicBezTo>
                      <a:pt x="64" y="334"/>
                      <a:pt x="99" y="273"/>
                      <a:pt x="99" y="209"/>
                    </a:cubicBezTo>
                    <a:cubicBezTo>
                      <a:pt x="99" y="147"/>
                      <a:pt x="67" y="90"/>
                      <a:pt x="9" y="45"/>
                    </a:cubicBezTo>
                    <a:lnTo>
                      <a:pt x="44" y="0"/>
                    </a:lnTo>
                    <a:cubicBezTo>
                      <a:pt x="116" y="55"/>
                      <a:pt x="156" y="129"/>
                      <a:pt x="156" y="209"/>
                    </a:cubicBezTo>
                    <a:cubicBezTo>
                      <a:pt x="156" y="291"/>
                      <a:pt x="111" y="370"/>
                      <a:pt x="33" y="425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"/>
              </a:p>
            </p:txBody>
          </p:sp>
        </p:grpSp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8E3144D7-8075-B542-9705-9C6189A045F2}"/>
              </a:ext>
            </a:extLst>
          </p:cNvPr>
          <p:cNvGrpSpPr/>
          <p:nvPr/>
        </p:nvGrpSpPr>
        <p:grpSpPr>
          <a:xfrm>
            <a:off x="9239723" y="1350333"/>
            <a:ext cx="748145" cy="748145"/>
            <a:chOff x="9239723" y="1350333"/>
            <a:chExt cx="748145" cy="748145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4587078-F97A-E242-91A9-CB6E7E21CCAC}"/>
                </a:ext>
              </a:extLst>
            </p:cNvPr>
            <p:cNvSpPr/>
            <p:nvPr/>
          </p:nvSpPr>
          <p:spPr>
            <a:xfrm>
              <a:off x="9239723" y="1350333"/>
              <a:ext cx="748145" cy="748145"/>
            </a:xfrm>
            <a:prstGeom prst="ellipse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 rtl="0">
                <a:lnSpc>
                  <a:spcPct val="90000"/>
                </a:lnSpc>
                <a:spcAft>
                  <a:spcPts val="1000"/>
                </a:spcAft>
              </a:pPr>
              <a:endParaRPr lang="en" dirty="0" err="1"/>
            </a:p>
          </p:txBody>
        </p:sp>
        <p:grpSp>
          <p:nvGrpSpPr>
            <p:cNvPr id="37" name="Gruppierung 6">
              <a:extLst>
                <a:ext uri="{FF2B5EF4-FFF2-40B4-BE49-F238E27FC236}">
                  <a16:creationId xmlns:a16="http://schemas.microsoft.com/office/drawing/2014/main" id="{2077509E-3BA4-B040-A3E3-1EBC01935AE1}"/>
                </a:ext>
              </a:extLst>
            </p:cNvPr>
            <p:cNvGrpSpPr/>
            <p:nvPr/>
          </p:nvGrpSpPr>
          <p:grpSpPr>
            <a:xfrm>
              <a:off x="9455006" y="1518050"/>
              <a:ext cx="304789" cy="372983"/>
              <a:chOff x="2727326" y="3794125"/>
              <a:chExt cx="347663" cy="425450"/>
            </a:xfrm>
            <a:solidFill>
              <a:srgbClr val="0081C7"/>
            </a:solidFill>
          </p:grpSpPr>
          <p:sp>
            <p:nvSpPr>
              <p:cNvPr id="39" name="Freeform 367">
                <a:extLst>
                  <a:ext uri="{FF2B5EF4-FFF2-40B4-BE49-F238E27FC236}">
                    <a16:creationId xmlns:a16="http://schemas.microsoft.com/office/drawing/2014/main" id="{8295AB48-556F-7947-8DD0-716CA21517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3051" y="3794125"/>
                <a:ext cx="150813" cy="144463"/>
              </a:xfrm>
              <a:custGeom>
                <a:avLst/>
                <a:gdLst>
                  <a:gd name="T0" fmla="*/ 122 w 449"/>
                  <a:gd name="T1" fmla="*/ 423 h 429"/>
                  <a:gd name="T2" fmla="*/ 122 w 449"/>
                  <a:gd name="T3" fmla="*/ 423 h 429"/>
                  <a:gd name="T4" fmla="*/ 122 w 449"/>
                  <a:gd name="T5" fmla="*/ 343 h 429"/>
                  <a:gd name="T6" fmla="*/ 67 w 449"/>
                  <a:gd name="T7" fmla="*/ 224 h 429"/>
                  <a:gd name="T8" fmla="*/ 225 w 449"/>
                  <a:gd name="T9" fmla="*/ 66 h 429"/>
                  <a:gd name="T10" fmla="*/ 382 w 449"/>
                  <a:gd name="T11" fmla="*/ 224 h 429"/>
                  <a:gd name="T12" fmla="*/ 315 w 449"/>
                  <a:gd name="T13" fmla="*/ 353 h 429"/>
                  <a:gd name="T14" fmla="*/ 315 w 449"/>
                  <a:gd name="T15" fmla="*/ 429 h 429"/>
                  <a:gd name="T16" fmla="*/ 449 w 449"/>
                  <a:gd name="T17" fmla="*/ 224 h 429"/>
                  <a:gd name="T18" fmla="*/ 225 w 449"/>
                  <a:gd name="T19" fmla="*/ 0 h 429"/>
                  <a:gd name="T20" fmla="*/ 0 w 449"/>
                  <a:gd name="T21" fmla="*/ 224 h 429"/>
                  <a:gd name="T22" fmla="*/ 122 w 449"/>
                  <a:gd name="T23" fmla="*/ 423 h 4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49" h="429">
                    <a:moveTo>
                      <a:pt x="122" y="423"/>
                    </a:moveTo>
                    <a:lnTo>
                      <a:pt x="122" y="423"/>
                    </a:lnTo>
                    <a:lnTo>
                      <a:pt x="122" y="343"/>
                    </a:lnTo>
                    <a:cubicBezTo>
                      <a:pt x="88" y="314"/>
                      <a:pt x="67" y="272"/>
                      <a:pt x="67" y="224"/>
                    </a:cubicBezTo>
                    <a:cubicBezTo>
                      <a:pt x="67" y="137"/>
                      <a:pt x="138" y="66"/>
                      <a:pt x="225" y="66"/>
                    </a:cubicBezTo>
                    <a:cubicBezTo>
                      <a:pt x="312" y="66"/>
                      <a:pt x="382" y="137"/>
                      <a:pt x="382" y="224"/>
                    </a:cubicBezTo>
                    <a:cubicBezTo>
                      <a:pt x="382" y="277"/>
                      <a:pt x="356" y="324"/>
                      <a:pt x="315" y="353"/>
                    </a:cubicBezTo>
                    <a:lnTo>
                      <a:pt x="315" y="429"/>
                    </a:lnTo>
                    <a:cubicBezTo>
                      <a:pt x="394" y="394"/>
                      <a:pt x="449" y="315"/>
                      <a:pt x="449" y="224"/>
                    </a:cubicBezTo>
                    <a:cubicBezTo>
                      <a:pt x="449" y="100"/>
                      <a:pt x="348" y="0"/>
                      <a:pt x="225" y="0"/>
                    </a:cubicBezTo>
                    <a:cubicBezTo>
                      <a:pt x="101" y="0"/>
                      <a:pt x="0" y="100"/>
                      <a:pt x="0" y="224"/>
                    </a:cubicBezTo>
                    <a:cubicBezTo>
                      <a:pt x="0" y="311"/>
                      <a:pt x="50" y="386"/>
                      <a:pt x="122" y="423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"/>
              </a:p>
            </p:txBody>
          </p:sp>
          <p:sp>
            <p:nvSpPr>
              <p:cNvPr id="38" name="Freeform 366">
                <a:extLst>
                  <a:ext uri="{FF2B5EF4-FFF2-40B4-BE49-F238E27FC236}">
                    <a16:creationId xmlns:a16="http://schemas.microsoft.com/office/drawing/2014/main" id="{FEE75E66-7FD6-AD43-BC7E-DA6A8365AE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27326" y="3857625"/>
                <a:ext cx="347663" cy="361950"/>
              </a:xfrm>
              <a:custGeom>
                <a:avLst/>
                <a:gdLst>
                  <a:gd name="T0" fmla="*/ 475 w 1030"/>
                  <a:gd name="T1" fmla="*/ 1079 h 1079"/>
                  <a:gd name="T2" fmla="*/ 475 w 1030"/>
                  <a:gd name="T3" fmla="*/ 1079 h 1079"/>
                  <a:gd name="T4" fmla="*/ 77 w 1030"/>
                  <a:gd name="T5" fmla="*/ 689 h 1079"/>
                  <a:gd name="T6" fmla="*/ 143 w 1030"/>
                  <a:gd name="T7" fmla="*/ 563 h 1079"/>
                  <a:gd name="T8" fmla="*/ 395 w 1030"/>
                  <a:gd name="T9" fmla="*/ 673 h 1079"/>
                  <a:gd name="T10" fmla="*/ 395 w 1030"/>
                  <a:gd name="T11" fmla="*/ 77 h 1079"/>
                  <a:gd name="T12" fmla="*/ 472 w 1030"/>
                  <a:gd name="T13" fmla="*/ 0 h 1079"/>
                  <a:gd name="T14" fmla="*/ 549 w 1030"/>
                  <a:gd name="T15" fmla="*/ 77 h 1079"/>
                  <a:gd name="T16" fmla="*/ 549 w 1030"/>
                  <a:gd name="T17" fmla="*/ 356 h 1079"/>
                  <a:gd name="T18" fmla="*/ 615 w 1030"/>
                  <a:gd name="T19" fmla="*/ 329 h 1079"/>
                  <a:gd name="T20" fmla="*/ 698 w 1030"/>
                  <a:gd name="T21" fmla="*/ 387 h 1079"/>
                  <a:gd name="T22" fmla="*/ 758 w 1030"/>
                  <a:gd name="T23" fmla="*/ 363 h 1079"/>
                  <a:gd name="T24" fmla="*/ 835 w 1030"/>
                  <a:gd name="T25" fmla="*/ 416 h 1079"/>
                  <a:gd name="T26" fmla="*/ 887 w 1030"/>
                  <a:gd name="T27" fmla="*/ 397 h 1079"/>
                  <a:gd name="T28" fmla="*/ 950 w 1030"/>
                  <a:gd name="T29" fmla="*/ 430 h 1079"/>
                  <a:gd name="T30" fmla="*/ 878 w 1030"/>
                  <a:gd name="T31" fmla="*/ 1079 h 1079"/>
                  <a:gd name="T32" fmla="*/ 475 w 1030"/>
                  <a:gd name="T33" fmla="*/ 1079 h 10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30" h="1079">
                    <a:moveTo>
                      <a:pt x="475" y="1079"/>
                    </a:moveTo>
                    <a:lnTo>
                      <a:pt x="475" y="1079"/>
                    </a:lnTo>
                    <a:cubicBezTo>
                      <a:pt x="397" y="887"/>
                      <a:pt x="262" y="771"/>
                      <a:pt x="77" y="689"/>
                    </a:cubicBezTo>
                    <a:cubicBezTo>
                      <a:pt x="0" y="659"/>
                      <a:pt x="31" y="550"/>
                      <a:pt x="143" y="563"/>
                    </a:cubicBezTo>
                    <a:cubicBezTo>
                      <a:pt x="235" y="573"/>
                      <a:pt x="330" y="622"/>
                      <a:pt x="395" y="673"/>
                    </a:cubicBezTo>
                    <a:lnTo>
                      <a:pt x="395" y="77"/>
                    </a:lnTo>
                    <a:cubicBezTo>
                      <a:pt x="395" y="34"/>
                      <a:pt x="430" y="0"/>
                      <a:pt x="472" y="0"/>
                    </a:cubicBezTo>
                    <a:cubicBezTo>
                      <a:pt x="514" y="0"/>
                      <a:pt x="549" y="34"/>
                      <a:pt x="549" y="77"/>
                    </a:cubicBezTo>
                    <a:lnTo>
                      <a:pt x="549" y="356"/>
                    </a:lnTo>
                    <a:cubicBezTo>
                      <a:pt x="565" y="339"/>
                      <a:pt x="588" y="329"/>
                      <a:pt x="615" y="329"/>
                    </a:cubicBezTo>
                    <a:cubicBezTo>
                      <a:pt x="654" y="329"/>
                      <a:pt x="688" y="353"/>
                      <a:pt x="698" y="387"/>
                    </a:cubicBezTo>
                    <a:cubicBezTo>
                      <a:pt x="713" y="372"/>
                      <a:pt x="734" y="363"/>
                      <a:pt x="758" y="363"/>
                    </a:cubicBezTo>
                    <a:cubicBezTo>
                      <a:pt x="794" y="363"/>
                      <a:pt x="826" y="384"/>
                      <a:pt x="835" y="416"/>
                    </a:cubicBezTo>
                    <a:cubicBezTo>
                      <a:pt x="848" y="404"/>
                      <a:pt x="867" y="397"/>
                      <a:pt x="887" y="397"/>
                    </a:cubicBezTo>
                    <a:cubicBezTo>
                      <a:pt x="915" y="397"/>
                      <a:pt x="939" y="410"/>
                      <a:pt x="950" y="430"/>
                    </a:cubicBezTo>
                    <a:cubicBezTo>
                      <a:pt x="1009" y="494"/>
                      <a:pt x="1030" y="878"/>
                      <a:pt x="878" y="1079"/>
                    </a:cubicBezTo>
                    <a:lnTo>
                      <a:pt x="475" y="1079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"/>
              </a:p>
            </p:txBody>
          </p:sp>
        </p:grpSp>
      </p:grpSp>
      <p:grpSp>
        <p:nvGrpSpPr>
          <p:cNvPr id="45" name="Gruppierung 20">
            <a:extLst>
              <a:ext uri="{FF2B5EF4-FFF2-40B4-BE49-F238E27FC236}">
                <a16:creationId xmlns:a16="http://schemas.microsoft.com/office/drawing/2014/main" id="{71C31DD4-A773-A04F-A467-8045C7DF1850}"/>
              </a:ext>
            </a:extLst>
          </p:cNvPr>
          <p:cNvGrpSpPr/>
          <p:nvPr/>
        </p:nvGrpSpPr>
        <p:grpSpPr>
          <a:xfrm>
            <a:off x="4111164" y="1706954"/>
            <a:ext cx="3844116" cy="3246771"/>
            <a:chOff x="5889414" y="768353"/>
            <a:chExt cx="4513063" cy="3811772"/>
          </a:xfrm>
        </p:grpSpPr>
        <p:pic>
          <p:nvPicPr>
            <p:cNvPr id="46" name="Bild 21">
              <a:extLst>
                <a:ext uri="{FF2B5EF4-FFF2-40B4-BE49-F238E27FC236}">
                  <a16:creationId xmlns:a16="http://schemas.microsoft.com/office/drawing/2014/main" id="{81A3E872-E508-BC49-A450-8905A207B7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563"/>
            <a:stretch/>
          </p:blipFill>
          <p:spPr>
            <a:xfrm>
              <a:off x="5889414" y="768353"/>
              <a:ext cx="4513063" cy="3811772"/>
            </a:xfrm>
            <a:prstGeom prst="rect">
              <a:avLst/>
            </a:prstGeom>
          </p:spPr>
        </p:pic>
        <p:pic>
          <p:nvPicPr>
            <p:cNvPr id="51" name="Bild 22">
              <a:extLst>
                <a:ext uri="{FF2B5EF4-FFF2-40B4-BE49-F238E27FC236}">
                  <a16:creationId xmlns:a16="http://schemas.microsoft.com/office/drawing/2014/main" id="{BE411E33-95FC-C945-870F-D261555707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64941" y="1228010"/>
              <a:ext cx="3532094" cy="2145927"/>
            </a:xfrm>
            <a:prstGeom prst="rect">
              <a:avLst/>
            </a:prstGeom>
          </p:spPr>
        </p:pic>
      </p:grpSp>
      <p:sp>
        <p:nvSpPr>
          <p:cNvPr id="24" name="Rechteck 23">
            <a:extLst>
              <a:ext uri="{FF2B5EF4-FFF2-40B4-BE49-F238E27FC236}">
                <a16:creationId xmlns:a16="http://schemas.microsoft.com/office/drawing/2014/main" id="{2CB11C93-D622-CD46-AF19-757831465DEB}"/>
              </a:ext>
            </a:extLst>
          </p:cNvPr>
          <p:cNvSpPr/>
          <p:nvPr/>
        </p:nvSpPr>
        <p:spPr bwMode="gray">
          <a:xfrm>
            <a:off x="377705" y="2107683"/>
            <a:ext cx="3522601" cy="67170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36000" tIns="72000" rIns="36000" bIns="72000">
            <a:spAutoFit/>
          </a:bodyPr>
          <a:lstStyle/>
          <a:p>
            <a:pPr indent="-190500" algn="ctr" rtl="0">
              <a:lnSpc>
                <a:spcPct val="95000"/>
              </a:lnSpc>
              <a:spcAft>
                <a:spcPts val="800"/>
              </a:spcAft>
              <a:buClr>
                <a:srgbClr val="808080"/>
              </a:buClr>
              <a:defRPr/>
            </a:pPr>
            <a:r>
              <a:rPr lang="en" b="1" i="0" u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  <a:t>Public Address with</a:t>
            </a:r>
            <a:br>
              <a:rPr lang="en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</a:br>
            <a:r>
              <a:rPr lang="en" b="1" i="0" u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  <a:t>zone selection</a:t>
            </a:r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5746C120-BBAF-1540-A9C3-7F17A0FD1A27}"/>
              </a:ext>
            </a:extLst>
          </p:cNvPr>
          <p:cNvSpPr/>
          <p:nvPr/>
        </p:nvSpPr>
        <p:spPr bwMode="gray">
          <a:xfrm>
            <a:off x="7873121" y="2107683"/>
            <a:ext cx="3522601" cy="40855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36000" tIns="72000" rIns="36000" bIns="72000">
            <a:spAutoFit/>
          </a:bodyPr>
          <a:lstStyle/>
          <a:p>
            <a:pPr indent="-190500" algn="ctr" rtl="0">
              <a:lnSpc>
                <a:spcPct val="95000"/>
              </a:lnSpc>
              <a:spcAft>
                <a:spcPts val="800"/>
              </a:spcAft>
              <a:buClr>
                <a:srgbClr val="808080"/>
              </a:buClr>
              <a:defRPr/>
            </a:pPr>
            <a:r>
              <a:rPr lang="en" b="1" i="0" u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  <a:t>Intercom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97663341-BE92-B84E-A232-7C14F8B85B1F}"/>
              </a:ext>
            </a:extLst>
          </p:cNvPr>
          <p:cNvGrpSpPr/>
          <p:nvPr/>
        </p:nvGrpSpPr>
        <p:grpSpPr>
          <a:xfrm>
            <a:off x="1764933" y="3029129"/>
            <a:ext cx="748145" cy="748145"/>
            <a:chOff x="1773269" y="3017298"/>
            <a:chExt cx="748145" cy="748145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B80BDC2B-92E3-2C4C-80E5-6AEF96D920FD}"/>
                </a:ext>
              </a:extLst>
            </p:cNvPr>
            <p:cNvSpPr/>
            <p:nvPr/>
          </p:nvSpPr>
          <p:spPr>
            <a:xfrm>
              <a:off x="1773269" y="3017298"/>
              <a:ext cx="748145" cy="748145"/>
            </a:xfrm>
            <a:prstGeom prst="ellipse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 rtl="0">
                <a:lnSpc>
                  <a:spcPct val="90000"/>
                </a:lnSpc>
                <a:spcAft>
                  <a:spcPts val="1000"/>
                </a:spcAft>
              </a:pPr>
              <a:endParaRPr lang="en" dirty="0" err="1"/>
            </a:p>
          </p:txBody>
        </p:sp>
        <p:sp>
          <p:nvSpPr>
            <p:cNvPr id="36" name="Freeform 274">
              <a:extLst>
                <a:ext uri="{FF2B5EF4-FFF2-40B4-BE49-F238E27FC236}">
                  <a16:creationId xmlns:a16="http://schemas.microsoft.com/office/drawing/2014/main" id="{AAC9FB28-AB3F-A14D-9486-FB386DDEC3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31892" y="3184793"/>
              <a:ext cx="430898" cy="399403"/>
            </a:xfrm>
            <a:custGeom>
              <a:avLst/>
              <a:gdLst>
                <a:gd name="T0" fmla="*/ 653 w 978"/>
                <a:gd name="T1" fmla="*/ 477 h 890"/>
                <a:gd name="T2" fmla="*/ 325 w 978"/>
                <a:gd name="T3" fmla="*/ 477 h 890"/>
                <a:gd name="T4" fmla="*/ 653 w 978"/>
                <a:gd name="T5" fmla="*/ 477 h 890"/>
                <a:gd name="T6" fmla="*/ 605 w 978"/>
                <a:gd name="T7" fmla="*/ 673 h 890"/>
                <a:gd name="T8" fmla="*/ 566 w 978"/>
                <a:gd name="T9" fmla="*/ 735 h 890"/>
                <a:gd name="T10" fmla="*/ 373 w 978"/>
                <a:gd name="T11" fmla="*/ 696 h 890"/>
                <a:gd name="T12" fmla="*/ 260 w 978"/>
                <a:gd name="T13" fmla="*/ 477 h 890"/>
                <a:gd name="T14" fmla="*/ 717 w 978"/>
                <a:gd name="T15" fmla="*/ 477 h 890"/>
                <a:gd name="T16" fmla="*/ 835 w 978"/>
                <a:gd name="T17" fmla="*/ 805 h 890"/>
                <a:gd name="T18" fmla="*/ 835 w 978"/>
                <a:gd name="T19" fmla="*/ 760 h 890"/>
                <a:gd name="T20" fmla="*/ 699 w 978"/>
                <a:gd name="T21" fmla="*/ 670 h 890"/>
                <a:gd name="T22" fmla="*/ 789 w 978"/>
                <a:gd name="T23" fmla="*/ 805 h 890"/>
                <a:gd name="T24" fmla="*/ 835 w 978"/>
                <a:gd name="T25" fmla="*/ 805 h 890"/>
                <a:gd name="T26" fmla="*/ 278 w 978"/>
                <a:gd name="T27" fmla="*/ 248 h 890"/>
                <a:gd name="T28" fmla="*/ 188 w 978"/>
                <a:gd name="T29" fmla="*/ 113 h 890"/>
                <a:gd name="T30" fmla="*/ 143 w 978"/>
                <a:gd name="T31" fmla="*/ 159 h 890"/>
                <a:gd name="T32" fmla="*/ 255 w 978"/>
                <a:gd name="T33" fmla="*/ 258 h 890"/>
                <a:gd name="T34" fmla="*/ 745 w 978"/>
                <a:gd name="T35" fmla="*/ 248 h 890"/>
                <a:gd name="T36" fmla="*/ 835 w 978"/>
                <a:gd name="T37" fmla="*/ 159 h 890"/>
                <a:gd name="T38" fmla="*/ 789 w 978"/>
                <a:gd name="T39" fmla="*/ 113 h 890"/>
                <a:gd name="T40" fmla="*/ 699 w 978"/>
                <a:gd name="T41" fmla="*/ 248 h 890"/>
                <a:gd name="T42" fmla="*/ 745 w 978"/>
                <a:gd name="T43" fmla="*/ 248 h 890"/>
                <a:gd name="T44" fmla="*/ 188 w 978"/>
                <a:gd name="T45" fmla="*/ 805 h 890"/>
                <a:gd name="T46" fmla="*/ 278 w 978"/>
                <a:gd name="T47" fmla="*/ 670 h 890"/>
                <a:gd name="T48" fmla="*/ 143 w 978"/>
                <a:gd name="T49" fmla="*/ 760 h 890"/>
                <a:gd name="T50" fmla="*/ 165 w 978"/>
                <a:gd name="T51" fmla="*/ 814 h 890"/>
                <a:gd name="T52" fmla="*/ 978 w 978"/>
                <a:gd name="T53" fmla="*/ 459 h 890"/>
                <a:gd name="T54" fmla="*/ 946 w 978"/>
                <a:gd name="T55" fmla="*/ 427 h 890"/>
                <a:gd name="T56" fmla="*/ 787 w 978"/>
                <a:gd name="T57" fmla="*/ 459 h 890"/>
                <a:gd name="T58" fmla="*/ 946 w 978"/>
                <a:gd name="T59" fmla="*/ 491 h 890"/>
                <a:gd name="T60" fmla="*/ 191 w 978"/>
                <a:gd name="T61" fmla="*/ 459 h 890"/>
                <a:gd name="T62" fmla="*/ 159 w 978"/>
                <a:gd name="T63" fmla="*/ 427 h 890"/>
                <a:gd name="T64" fmla="*/ 0 w 978"/>
                <a:gd name="T65" fmla="*/ 459 h 890"/>
                <a:gd name="T66" fmla="*/ 159 w 978"/>
                <a:gd name="T67" fmla="*/ 491 h 890"/>
                <a:gd name="T68" fmla="*/ 521 w 978"/>
                <a:gd name="T69" fmla="*/ 159 h 890"/>
                <a:gd name="T70" fmla="*/ 521 w 978"/>
                <a:gd name="T71" fmla="*/ 31 h 890"/>
                <a:gd name="T72" fmla="*/ 457 w 978"/>
                <a:gd name="T73" fmla="*/ 31 h 890"/>
                <a:gd name="T74" fmla="*/ 489 w 978"/>
                <a:gd name="T75" fmla="*/ 191 h 890"/>
                <a:gd name="T76" fmla="*/ 450 w 978"/>
                <a:gd name="T77" fmla="*/ 870 h 890"/>
                <a:gd name="T78" fmla="*/ 469 w 978"/>
                <a:gd name="T79" fmla="*/ 890 h 890"/>
                <a:gd name="T80" fmla="*/ 527 w 978"/>
                <a:gd name="T81" fmla="*/ 870 h 890"/>
                <a:gd name="T82" fmla="*/ 469 w 978"/>
                <a:gd name="T83" fmla="*/ 851 h 890"/>
                <a:gd name="T84" fmla="*/ 431 w 978"/>
                <a:gd name="T85" fmla="*/ 774 h 890"/>
                <a:gd name="T86" fmla="*/ 547 w 978"/>
                <a:gd name="T87" fmla="*/ 774 h 890"/>
                <a:gd name="T88" fmla="*/ 547 w 978"/>
                <a:gd name="T89" fmla="*/ 812 h 890"/>
                <a:gd name="T90" fmla="*/ 411 w 978"/>
                <a:gd name="T91" fmla="*/ 793 h 8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78" h="890">
                  <a:moveTo>
                    <a:pt x="653" y="477"/>
                  </a:moveTo>
                  <a:lnTo>
                    <a:pt x="653" y="477"/>
                  </a:lnTo>
                  <a:cubicBezTo>
                    <a:pt x="653" y="386"/>
                    <a:pt x="579" y="313"/>
                    <a:pt x="489" y="313"/>
                  </a:cubicBezTo>
                  <a:cubicBezTo>
                    <a:pt x="398" y="313"/>
                    <a:pt x="325" y="386"/>
                    <a:pt x="325" y="477"/>
                  </a:cubicBezTo>
                  <a:cubicBezTo>
                    <a:pt x="325" y="567"/>
                    <a:pt x="398" y="641"/>
                    <a:pt x="489" y="641"/>
                  </a:cubicBezTo>
                  <a:cubicBezTo>
                    <a:pt x="579" y="641"/>
                    <a:pt x="653" y="567"/>
                    <a:pt x="653" y="477"/>
                  </a:cubicBezTo>
                  <a:close/>
                  <a:moveTo>
                    <a:pt x="605" y="673"/>
                  </a:moveTo>
                  <a:lnTo>
                    <a:pt x="605" y="673"/>
                  </a:lnTo>
                  <a:lnTo>
                    <a:pt x="605" y="696"/>
                  </a:lnTo>
                  <a:cubicBezTo>
                    <a:pt x="605" y="718"/>
                    <a:pt x="587" y="735"/>
                    <a:pt x="566" y="735"/>
                  </a:cubicBezTo>
                  <a:lnTo>
                    <a:pt x="411" y="735"/>
                  </a:lnTo>
                  <a:cubicBezTo>
                    <a:pt x="390" y="735"/>
                    <a:pt x="373" y="718"/>
                    <a:pt x="373" y="696"/>
                  </a:cubicBezTo>
                  <a:lnTo>
                    <a:pt x="373" y="673"/>
                  </a:lnTo>
                  <a:cubicBezTo>
                    <a:pt x="306" y="633"/>
                    <a:pt x="260" y="560"/>
                    <a:pt x="260" y="477"/>
                  </a:cubicBezTo>
                  <a:cubicBezTo>
                    <a:pt x="260" y="351"/>
                    <a:pt x="363" y="248"/>
                    <a:pt x="489" y="248"/>
                  </a:cubicBezTo>
                  <a:cubicBezTo>
                    <a:pt x="615" y="248"/>
                    <a:pt x="717" y="351"/>
                    <a:pt x="717" y="477"/>
                  </a:cubicBezTo>
                  <a:cubicBezTo>
                    <a:pt x="717" y="560"/>
                    <a:pt x="672" y="633"/>
                    <a:pt x="605" y="673"/>
                  </a:cubicBezTo>
                  <a:close/>
                  <a:moveTo>
                    <a:pt x="835" y="805"/>
                  </a:moveTo>
                  <a:lnTo>
                    <a:pt x="835" y="805"/>
                  </a:lnTo>
                  <a:cubicBezTo>
                    <a:pt x="847" y="793"/>
                    <a:pt x="847" y="772"/>
                    <a:pt x="835" y="760"/>
                  </a:cubicBezTo>
                  <a:lnTo>
                    <a:pt x="745" y="670"/>
                  </a:lnTo>
                  <a:cubicBezTo>
                    <a:pt x="732" y="657"/>
                    <a:pt x="712" y="657"/>
                    <a:pt x="699" y="670"/>
                  </a:cubicBezTo>
                  <a:cubicBezTo>
                    <a:pt x="687" y="682"/>
                    <a:pt x="687" y="703"/>
                    <a:pt x="699" y="715"/>
                  </a:cubicBezTo>
                  <a:lnTo>
                    <a:pt x="789" y="805"/>
                  </a:lnTo>
                  <a:cubicBezTo>
                    <a:pt x="796" y="811"/>
                    <a:pt x="804" y="814"/>
                    <a:pt x="812" y="814"/>
                  </a:cubicBezTo>
                  <a:cubicBezTo>
                    <a:pt x="820" y="814"/>
                    <a:pt x="828" y="811"/>
                    <a:pt x="835" y="805"/>
                  </a:cubicBezTo>
                  <a:close/>
                  <a:moveTo>
                    <a:pt x="278" y="248"/>
                  </a:moveTo>
                  <a:lnTo>
                    <a:pt x="278" y="248"/>
                  </a:lnTo>
                  <a:cubicBezTo>
                    <a:pt x="290" y="236"/>
                    <a:pt x="290" y="216"/>
                    <a:pt x="278" y="203"/>
                  </a:cubicBezTo>
                  <a:lnTo>
                    <a:pt x="188" y="113"/>
                  </a:lnTo>
                  <a:cubicBezTo>
                    <a:pt x="176" y="101"/>
                    <a:pt x="155" y="101"/>
                    <a:pt x="143" y="113"/>
                  </a:cubicBezTo>
                  <a:cubicBezTo>
                    <a:pt x="130" y="126"/>
                    <a:pt x="130" y="146"/>
                    <a:pt x="143" y="159"/>
                  </a:cubicBezTo>
                  <a:lnTo>
                    <a:pt x="233" y="248"/>
                  </a:lnTo>
                  <a:cubicBezTo>
                    <a:pt x="239" y="255"/>
                    <a:pt x="247" y="258"/>
                    <a:pt x="255" y="258"/>
                  </a:cubicBezTo>
                  <a:cubicBezTo>
                    <a:pt x="264" y="258"/>
                    <a:pt x="272" y="255"/>
                    <a:pt x="278" y="248"/>
                  </a:cubicBezTo>
                  <a:close/>
                  <a:moveTo>
                    <a:pt x="745" y="248"/>
                  </a:moveTo>
                  <a:lnTo>
                    <a:pt x="745" y="248"/>
                  </a:lnTo>
                  <a:lnTo>
                    <a:pt x="835" y="159"/>
                  </a:lnTo>
                  <a:cubicBezTo>
                    <a:pt x="847" y="146"/>
                    <a:pt x="847" y="126"/>
                    <a:pt x="835" y="113"/>
                  </a:cubicBezTo>
                  <a:cubicBezTo>
                    <a:pt x="822" y="101"/>
                    <a:pt x="802" y="101"/>
                    <a:pt x="789" y="113"/>
                  </a:cubicBezTo>
                  <a:lnTo>
                    <a:pt x="699" y="203"/>
                  </a:lnTo>
                  <a:cubicBezTo>
                    <a:pt x="687" y="216"/>
                    <a:pt x="687" y="236"/>
                    <a:pt x="699" y="248"/>
                  </a:cubicBezTo>
                  <a:cubicBezTo>
                    <a:pt x="706" y="255"/>
                    <a:pt x="714" y="258"/>
                    <a:pt x="722" y="258"/>
                  </a:cubicBezTo>
                  <a:cubicBezTo>
                    <a:pt x="730" y="258"/>
                    <a:pt x="738" y="255"/>
                    <a:pt x="745" y="248"/>
                  </a:cubicBezTo>
                  <a:close/>
                  <a:moveTo>
                    <a:pt x="188" y="805"/>
                  </a:moveTo>
                  <a:lnTo>
                    <a:pt x="188" y="805"/>
                  </a:lnTo>
                  <a:lnTo>
                    <a:pt x="278" y="715"/>
                  </a:lnTo>
                  <a:cubicBezTo>
                    <a:pt x="290" y="703"/>
                    <a:pt x="290" y="682"/>
                    <a:pt x="278" y="670"/>
                  </a:cubicBezTo>
                  <a:cubicBezTo>
                    <a:pt x="265" y="657"/>
                    <a:pt x="245" y="657"/>
                    <a:pt x="233" y="670"/>
                  </a:cubicBezTo>
                  <a:lnTo>
                    <a:pt x="143" y="760"/>
                  </a:lnTo>
                  <a:cubicBezTo>
                    <a:pt x="130" y="772"/>
                    <a:pt x="130" y="793"/>
                    <a:pt x="143" y="805"/>
                  </a:cubicBezTo>
                  <a:cubicBezTo>
                    <a:pt x="149" y="811"/>
                    <a:pt x="157" y="814"/>
                    <a:pt x="165" y="814"/>
                  </a:cubicBezTo>
                  <a:cubicBezTo>
                    <a:pt x="174" y="814"/>
                    <a:pt x="182" y="811"/>
                    <a:pt x="188" y="805"/>
                  </a:cubicBezTo>
                  <a:close/>
                  <a:moveTo>
                    <a:pt x="978" y="459"/>
                  </a:moveTo>
                  <a:lnTo>
                    <a:pt x="978" y="459"/>
                  </a:lnTo>
                  <a:cubicBezTo>
                    <a:pt x="978" y="441"/>
                    <a:pt x="964" y="427"/>
                    <a:pt x="946" y="427"/>
                  </a:cubicBezTo>
                  <a:lnTo>
                    <a:pt x="819" y="427"/>
                  </a:lnTo>
                  <a:cubicBezTo>
                    <a:pt x="801" y="427"/>
                    <a:pt x="787" y="441"/>
                    <a:pt x="787" y="459"/>
                  </a:cubicBezTo>
                  <a:cubicBezTo>
                    <a:pt x="787" y="477"/>
                    <a:pt x="801" y="491"/>
                    <a:pt x="819" y="491"/>
                  </a:cubicBezTo>
                  <a:lnTo>
                    <a:pt x="946" y="491"/>
                  </a:lnTo>
                  <a:cubicBezTo>
                    <a:pt x="964" y="491"/>
                    <a:pt x="978" y="477"/>
                    <a:pt x="978" y="459"/>
                  </a:cubicBezTo>
                  <a:close/>
                  <a:moveTo>
                    <a:pt x="191" y="459"/>
                  </a:moveTo>
                  <a:lnTo>
                    <a:pt x="191" y="459"/>
                  </a:lnTo>
                  <a:cubicBezTo>
                    <a:pt x="191" y="441"/>
                    <a:pt x="176" y="427"/>
                    <a:pt x="159" y="427"/>
                  </a:cubicBezTo>
                  <a:lnTo>
                    <a:pt x="32" y="427"/>
                  </a:lnTo>
                  <a:cubicBezTo>
                    <a:pt x="14" y="427"/>
                    <a:pt x="0" y="441"/>
                    <a:pt x="0" y="459"/>
                  </a:cubicBezTo>
                  <a:cubicBezTo>
                    <a:pt x="0" y="477"/>
                    <a:pt x="14" y="491"/>
                    <a:pt x="32" y="491"/>
                  </a:cubicBezTo>
                  <a:lnTo>
                    <a:pt x="159" y="491"/>
                  </a:lnTo>
                  <a:cubicBezTo>
                    <a:pt x="176" y="491"/>
                    <a:pt x="191" y="477"/>
                    <a:pt x="191" y="459"/>
                  </a:cubicBezTo>
                  <a:close/>
                  <a:moveTo>
                    <a:pt x="521" y="159"/>
                  </a:moveTo>
                  <a:lnTo>
                    <a:pt x="521" y="159"/>
                  </a:lnTo>
                  <a:lnTo>
                    <a:pt x="521" y="31"/>
                  </a:lnTo>
                  <a:cubicBezTo>
                    <a:pt x="521" y="14"/>
                    <a:pt x="506" y="0"/>
                    <a:pt x="489" y="0"/>
                  </a:cubicBezTo>
                  <a:cubicBezTo>
                    <a:pt x="471" y="0"/>
                    <a:pt x="457" y="14"/>
                    <a:pt x="457" y="31"/>
                  </a:cubicBezTo>
                  <a:lnTo>
                    <a:pt x="457" y="159"/>
                  </a:lnTo>
                  <a:cubicBezTo>
                    <a:pt x="457" y="176"/>
                    <a:pt x="471" y="191"/>
                    <a:pt x="489" y="191"/>
                  </a:cubicBezTo>
                  <a:cubicBezTo>
                    <a:pt x="506" y="191"/>
                    <a:pt x="521" y="176"/>
                    <a:pt x="521" y="159"/>
                  </a:cubicBezTo>
                  <a:close/>
                  <a:moveTo>
                    <a:pt x="450" y="870"/>
                  </a:moveTo>
                  <a:lnTo>
                    <a:pt x="450" y="870"/>
                  </a:lnTo>
                  <a:cubicBezTo>
                    <a:pt x="450" y="881"/>
                    <a:pt x="459" y="890"/>
                    <a:pt x="469" y="890"/>
                  </a:cubicBezTo>
                  <a:lnTo>
                    <a:pt x="508" y="890"/>
                  </a:lnTo>
                  <a:cubicBezTo>
                    <a:pt x="519" y="890"/>
                    <a:pt x="527" y="881"/>
                    <a:pt x="527" y="870"/>
                  </a:cubicBezTo>
                  <a:cubicBezTo>
                    <a:pt x="527" y="860"/>
                    <a:pt x="519" y="851"/>
                    <a:pt x="508" y="851"/>
                  </a:cubicBezTo>
                  <a:lnTo>
                    <a:pt x="469" y="851"/>
                  </a:lnTo>
                  <a:cubicBezTo>
                    <a:pt x="459" y="851"/>
                    <a:pt x="450" y="860"/>
                    <a:pt x="450" y="870"/>
                  </a:cubicBezTo>
                  <a:close/>
                  <a:moveTo>
                    <a:pt x="431" y="774"/>
                  </a:moveTo>
                  <a:lnTo>
                    <a:pt x="431" y="774"/>
                  </a:lnTo>
                  <a:lnTo>
                    <a:pt x="547" y="774"/>
                  </a:lnTo>
                  <a:cubicBezTo>
                    <a:pt x="557" y="774"/>
                    <a:pt x="566" y="782"/>
                    <a:pt x="566" y="793"/>
                  </a:cubicBezTo>
                  <a:cubicBezTo>
                    <a:pt x="566" y="804"/>
                    <a:pt x="557" y="812"/>
                    <a:pt x="547" y="812"/>
                  </a:cubicBezTo>
                  <a:lnTo>
                    <a:pt x="431" y="812"/>
                  </a:lnTo>
                  <a:cubicBezTo>
                    <a:pt x="420" y="812"/>
                    <a:pt x="411" y="804"/>
                    <a:pt x="411" y="793"/>
                  </a:cubicBezTo>
                  <a:cubicBezTo>
                    <a:pt x="411" y="782"/>
                    <a:pt x="420" y="774"/>
                    <a:pt x="431" y="774"/>
                  </a:cubicBezTo>
                  <a:close/>
                </a:path>
              </a:pathLst>
            </a:custGeom>
            <a:solidFill>
              <a:srgbClr val="0081C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"/>
            </a:p>
          </p:txBody>
        </p: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CF66C399-115B-DB46-84EB-DD997AEF3A14}"/>
              </a:ext>
            </a:extLst>
          </p:cNvPr>
          <p:cNvGrpSpPr/>
          <p:nvPr/>
        </p:nvGrpSpPr>
        <p:grpSpPr>
          <a:xfrm>
            <a:off x="9265571" y="3029129"/>
            <a:ext cx="748145" cy="748145"/>
            <a:chOff x="9265571" y="3029129"/>
            <a:chExt cx="748145" cy="748145"/>
          </a:xfrm>
        </p:grpSpPr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300C3BAF-0CF0-2849-AC50-2BB4540F9DE3}"/>
                </a:ext>
              </a:extLst>
            </p:cNvPr>
            <p:cNvSpPr/>
            <p:nvPr/>
          </p:nvSpPr>
          <p:spPr>
            <a:xfrm>
              <a:off x="9265571" y="3029129"/>
              <a:ext cx="748145" cy="748145"/>
            </a:xfrm>
            <a:prstGeom prst="ellipse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 rtl="0">
                <a:lnSpc>
                  <a:spcPct val="90000"/>
                </a:lnSpc>
                <a:spcAft>
                  <a:spcPts val="1000"/>
                </a:spcAft>
              </a:pPr>
              <a:endParaRPr lang="en" dirty="0" err="1"/>
            </a:p>
          </p:txBody>
        </p:sp>
        <p:grpSp>
          <p:nvGrpSpPr>
            <p:cNvPr id="67" name="Gruppieren 66">
              <a:extLst>
                <a:ext uri="{FF2B5EF4-FFF2-40B4-BE49-F238E27FC236}">
                  <a16:creationId xmlns:a16="http://schemas.microsoft.com/office/drawing/2014/main" id="{248AC7C1-44AC-0C41-9D04-05AA35C03C9A}"/>
                </a:ext>
              </a:extLst>
            </p:cNvPr>
            <p:cNvGrpSpPr/>
            <p:nvPr/>
          </p:nvGrpSpPr>
          <p:grpSpPr>
            <a:xfrm>
              <a:off x="9387597" y="3240860"/>
              <a:ext cx="493648" cy="336506"/>
              <a:chOff x="1624013" y="1035050"/>
              <a:chExt cx="493712" cy="336550"/>
            </a:xfrm>
            <a:solidFill>
              <a:srgbClr val="0081C7"/>
            </a:solidFill>
          </p:grpSpPr>
          <p:sp>
            <p:nvSpPr>
              <p:cNvPr id="76" name="Freeform 86">
                <a:extLst>
                  <a:ext uri="{FF2B5EF4-FFF2-40B4-BE49-F238E27FC236}">
                    <a16:creationId xmlns:a16="http://schemas.microsoft.com/office/drawing/2014/main" id="{5EE384CC-2E19-DA41-AB8F-0B1927C2CD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7225" y="1035050"/>
                <a:ext cx="85725" cy="74613"/>
              </a:xfrm>
              <a:custGeom>
                <a:avLst/>
                <a:gdLst>
                  <a:gd name="T0" fmla="*/ 0 w 234"/>
                  <a:gd name="T1" fmla="*/ 197 h 197"/>
                  <a:gd name="T2" fmla="*/ 0 w 234"/>
                  <a:gd name="T3" fmla="*/ 197 h 197"/>
                  <a:gd name="T4" fmla="*/ 41 w 234"/>
                  <a:gd name="T5" fmla="*/ 98 h 197"/>
                  <a:gd name="T6" fmla="*/ 0 w 234"/>
                  <a:gd name="T7" fmla="*/ 0 h 197"/>
                  <a:gd name="T8" fmla="*/ 234 w 234"/>
                  <a:gd name="T9" fmla="*/ 98 h 197"/>
                  <a:gd name="T10" fmla="*/ 0 w 234"/>
                  <a:gd name="T11" fmla="*/ 197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4" h="197">
                    <a:moveTo>
                      <a:pt x="0" y="197"/>
                    </a:moveTo>
                    <a:lnTo>
                      <a:pt x="0" y="197"/>
                    </a:lnTo>
                    <a:lnTo>
                      <a:pt x="41" y="98"/>
                    </a:lnTo>
                    <a:lnTo>
                      <a:pt x="0" y="0"/>
                    </a:lnTo>
                    <a:lnTo>
                      <a:pt x="234" y="98"/>
                    </a:lnTo>
                    <a:lnTo>
                      <a:pt x="0" y="197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"/>
              </a:p>
            </p:txBody>
          </p:sp>
          <p:sp>
            <p:nvSpPr>
              <p:cNvPr id="75" name="Freeform 85">
                <a:extLst>
                  <a:ext uri="{FF2B5EF4-FFF2-40B4-BE49-F238E27FC236}">
                    <a16:creationId xmlns:a16="http://schemas.microsoft.com/office/drawing/2014/main" id="{56A81553-C4DB-BE41-8642-1F4F5BC7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0850" y="1062038"/>
                <a:ext cx="233362" cy="149225"/>
              </a:xfrm>
              <a:custGeom>
                <a:avLst/>
                <a:gdLst>
                  <a:gd name="T0" fmla="*/ 38 w 634"/>
                  <a:gd name="T1" fmla="*/ 399 h 399"/>
                  <a:gd name="T2" fmla="*/ 38 w 634"/>
                  <a:gd name="T3" fmla="*/ 399 h 399"/>
                  <a:gd name="T4" fmla="*/ 0 w 634"/>
                  <a:gd name="T5" fmla="*/ 362 h 399"/>
                  <a:gd name="T6" fmla="*/ 356 w 634"/>
                  <a:gd name="T7" fmla="*/ 0 h 399"/>
                  <a:gd name="T8" fmla="*/ 634 w 634"/>
                  <a:gd name="T9" fmla="*/ 0 h 399"/>
                  <a:gd name="T10" fmla="*/ 634 w 634"/>
                  <a:gd name="T11" fmla="*/ 53 h 399"/>
                  <a:gd name="T12" fmla="*/ 378 w 634"/>
                  <a:gd name="T13" fmla="*/ 53 h 399"/>
                  <a:gd name="T14" fmla="*/ 38 w 634"/>
                  <a:gd name="T15" fmla="*/ 399 h 3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34" h="399">
                    <a:moveTo>
                      <a:pt x="38" y="399"/>
                    </a:moveTo>
                    <a:lnTo>
                      <a:pt x="38" y="399"/>
                    </a:lnTo>
                    <a:lnTo>
                      <a:pt x="0" y="362"/>
                    </a:lnTo>
                    <a:lnTo>
                      <a:pt x="356" y="0"/>
                    </a:lnTo>
                    <a:lnTo>
                      <a:pt x="634" y="0"/>
                    </a:lnTo>
                    <a:lnTo>
                      <a:pt x="634" y="53"/>
                    </a:lnTo>
                    <a:lnTo>
                      <a:pt x="378" y="53"/>
                    </a:lnTo>
                    <a:lnTo>
                      <a:pt x="38" y="399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"/>
              </a:p>
            </p:txBody>
          </p:sp>
          <p:sp>
            <p:nvSpPr>
              <p:cNvPr id="74" name="Freeform 84">
                <a:extLst>
                  <a:ext uri="{FF2B5EF4-FFF2-40B4-BE49-F238E27FC236}">
                    <a16:creationId xmlns:a16="http://schemas.microsoft.com/office/drawing/2014/main" id="{39F6253A-2F25-2B4F-AD5F-5D9637155A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2000" y="1168400"/>
                <a:ext cx="85725" cy="73025"/>
              </a:xfrm>
              <a:custGeom>
                <a:avLst/>
                <a:gdLst>
                  <a:gd name="T0" fmla="*/ 0 w 234"/>
                  <a:gd name="T1" fmla="*/ 197 h 197"/>
                  <a:gd name="T2" fmla="*/ 0 w 234"/>
                  <a:gd name="T3" fmla="*/ 197 h 197"/>
                  <a:gd name="T4" fmla="*/ 42 w 234"/>
                  <a:gd name="T5" fmla="*/ 98 h 197"/>
                  <a:gd name="T6" fmla="*/ 0 w 234"/>
                  <a:gd name="T7" fmla="*/ 0 h 197"/>
                  <a:gd name="T8" fmla="*/ 234 w 234"/>
                  <a:gd name="T9" fmla="*/ 98 h 197"/>
                  <a:gd name="T10" fmla="*/ 0 w 234"/>
                  <a:gd name="T11" fmla="*/ 197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4" h="197">
                    <a:moveTo>
                      <a:pt x="0" y="197"/>
                    </a:moveTo>
                    <a:lnTo>
                      <a:pt x="0" y="197"/>
                    </a:lnTo>
                    <a:lnTo>
                      <a:pt x="42" y="98"/>
                    </a:lnTo>
                    <a:lnTo>
                      <a:pt x="0" y="0"/>
                    </a:lnTo>
                    <a:lnTo>
                      <a:pt x="234" y="98"/>
                    </a:lnTo>
                    <a:lnTo>
                      <a:pt x="0" y="197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"/>
              </a:p>
            </p:txBody>
          </p:sp>
          <p:sp>
            <p:nvSpPr>
              <p:cNvPr id="68" name="Freeform 83">
                <a:extLst>
                  <a:ext uri="{FF2B5EF4-FFF2-40B4-BE49-F238E27FC236}">
                    <a16:creationId xmlns:a16="http://schemas.microsoft.com/office/drawing/2014/main" id="{6AED559A-F570-0146-955E-DC64365975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4013" y="1195388"/>
                <a:ext cx="434975" cy="19050"/>
              </a:xfrm>
              <a:custGeom>
                <a:avLst/>
                <a:gdLst>
                  <a:gd name="T0" fmla="*/ 0 w 1184"/>
                  <a:gd name="T1" fmla="*/ 53 h 53"/>
                  <a:gd name="T2" fmla="*/ 0 w 1184"/>
                  <a:gd name="T3" fmla="*/ 53 h 53"/>
                  <a:gd name="T4" fmla="*/ 1184 w 1184"/>
                  <a:gd name="T5" fmla="*/ 53 h 53"/>
                  <a:gd name="T6" fmla="*/ 1184 w 1184"/>
                  <a:gd name="T7" fmla="*/ 0 h 53"/>
                  <a:gd name="T8" fmla="*/ 0 w 1184"/>
                  <a:gd name="T9" fmla="*/ 0 h 53"/>
                  <a:gd name="T10" fmla="*/ 0 w 1184"/>
                  <a:gd name="T11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84" h="53">
                    <a:moveTo>
                      <a:pt x="0" y="53"/>
                    </a:moveTo>
                    <a:lnTo>
                      <a:pt x="0" y="53"/>
                    </a:lnTo>
                    <a:lnTo>
                      <a:pt x="1184" y="53"/>
                    </a:lnTo>
                    <a:lnTo>
                      <a:pt x="1184" y="0"/>
                    </a:lnTo>
                    <a:lnTo>
                      <a:pt x="0" y="0"/>
                    </a:lnTo>
                    <a:lnTo>
                      <a:pt x="0" y="53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"/>
              </a:p>
            </p:txBody>
          </p:sp>
          <p:sp>
            <p:nvSpPr>
              <p:cNvPr id="77" name="Freeform 87">
                <a:extLst>
                  <a:ext uri="{FF2B5EF4-FFF2-40B4-BE49-F238E27FC236}">
                    <a16:creationId xmlns:a16="http://schemas.microsoft.com/office/drawing/2014/main" id="{C750F5C5-74D0-9646-97AF-69277843D9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8313" y="1195388"/>
                <a:ext cx="200025" cy="149225"/>
              </a:xfrm>
              <a:custGeom>
                <a:avLst/>
                <a:gdLst>
                  <a:gd name="T0" fmla="*/ 541 w 541"/>
                  <a:gd name="T1" fmla="*/ 399 h 399"/>
                  <a:gd name="T2" fmla="*/ 541 w 541"/>
                  <a:gd name="T3" fmla="*/ 399 h 399"/>
                  <a:gd name="T4" fmla="*/ 356 w 541"/>
                  <a:gd name="T5" fmla="*/ 399 h 399"/>
                  <a:gd name="T6" fmla="*/ 0 w 541"/>
                  <a:gd name="T7" fmla="*/ 37 h 399"/>
                  <a:gd name="T8" fmla="*/ 38 w 541"/>
                  <a:gd name="T9" fmla="*/ 0 h 399"/>
                  <a:gd name="T10" fmla="*/ 378 w 541"/>
                  <a:gd name="T11" fmla="*/ 346 h 399"/>
                  <a:gd name="T12" fmla="*/ 541 w 541"/>
                  <a:gd name="T13" fmla="*/ 346 h 399"/>
                  <a:gd name="T14" fmla="*/ 541 w 541"/>
                  <a:gd name="T15" fmla="*/ 399 h 3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41" h="399">
                    <a:moveTo>
                      <a:pt x="541" y="399"/>
                    </a:moveTo>
                    <a:lnTo>
                      <a:pt x="541" y="399"/>
                    </a:lnTo>
                    <a:lnTo>
                      <a:pt x="356" y="399"/>
                    </a:lnTo>
                    <a:lnTo>
                      <a:pt x="0" y="37"/>
                    </a:lnTo>
                    <a:lnTo>
                      <a:pt x="38" y="0"/>
                    </a:lnTo>
                    <a:lnTo>
                      <a:pt x="378" y="346"/>
                    </a:lnTo>
                    <a:lnTo>
                      <a:pt x="541" y="346"/>
                    </a:lnTo>
                    <a:lnTo>
                      <a:pt x="541" y="399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"/>
              </a:p>
            </p:txBody>
          </p:sp>
          <p:sp>
            <p:nvSpPr>
              <p:cNvPr id="78" name="Freeform 88">
                <a:extLst>
                  <a:ext uri="{FF2B5EF4-FFF2-40B4-BE49-F238E27FC236}">
                    <a16:creationId xmlns:a16="http://schemas.microsoft.com/office/drawing/2014/main" id="{71A94691-A54C-0A44-8D77-00AF3C8CB8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9763" y="1298575"/>
                <a:ext cx="85725" cy="73025"/>
              </a:xfrm>
              <a:custGeom>
                <a:avLst/>
                <a:gdLst>
                  <a:gd name="T0" fmla="*/ 42 w 234"/>
                  <a:gd name="T1" fmla="*/ 99 h 197"/>
                  <a:gd name="T2" fmla="*/ 42 w 234"/>
                  <a:gd name="T3" fmla="*/ 99 h 197"/>
                  <a:gd name="T4" fmla="*/ 0 w 234"/>
                  <a:gd name="T5" fmla="*/ 197 h 197"/>
                  <a:gd name="T6" fmla="*/ 234 w 234"/>
                  <a:gd name="T7" fmla="*/ 99 h 197"/>
                  <a:gd name="T8" fmla="*/ 0 w 234"/>
                  <a:gd name="T9" fmla="*/ 0 h 197"/>
                  <a:gd name="T10" fmla="*/ 42 w 234"/>
                  <a:gd name="T11" fmla="*/ 99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4" h="197">
                    <a:moveTo>
                      <a:pt x="42" y="99"/>
                    </a:moveTo>
                    <a:lnTo>
                      <a:pt x="42" y="99"/>
                    </a:lnTo>
                    <a:lnTo>
                      <a:pt x="0" y="197"/>
                    </a:lnTo>
                    <a:lnTo>
                      <a:pt x="234" y="99"/>
                    </a:lnTo>
                    <a:lnTo>
                      <a:pt x="0" y="0"/>
                    </a:lnTo>
                    <a:lnTo>
                      <a:pt x="42" y="99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"/>
              </a:p>
            </p:txBody>
          </p:sp>
        </p:grpSp>
      </p:grpSp>
      <p:pic>
        <p:nvPicPr>
          <p:cNvPr id="53" name="Bild 23">
            <a:extLst>
              <a:ext uri="{FF2B5EF4-FFF2-40B4-BE49-F238E27FC236}">
                <a16:creationId xmlns:a16="http://schemas.microsoft.com/office/drawing/2014/main" id="{D5517731-F606-124F-A178-D06F7D8B04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9534" y="3186353"/>
            <a:ext cx="1621007" cy="1767372"/>
          </a:xfrm>
          <a:prstGeom prst="rect">
            <a:avLst/>
          </a:prstGeom>
        </p:spPr>
      </p:pic>
      <p:pic>
        <p:nvPicPr>
          <p:cNvPr id="52" name="Bild 33">
            <a:extLst>
              <a:ext uri="{FF2B5EF4-FFF2-40B4-BE49-F238E27FC236}">
                <a16:creationId xmlns:a16="http://schemas.microsoft.com/office/drawing/2014/main" id="{93ADCEB7-18E1-554C-B58C-BBEDA94063F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6688" y="3765656"/>
            <a:ext cx="1739035" cy="1134513"/>
          </a:xfrm>
          <a:prstGeom prst="rect">
            <a:avLst/>
          </a:prstGeom>
        </p:spPr>
      </p:pic>
      <p:sp>
        <p:nvSpPr>
          <p:cNvPr id="25" name="Rechteck 24">
            <a:extLst>
              <a:ext uri="{FF2B5EF4-FFF2-40B4-BE49-F238E27FC236}">
                <a16:creationId xmlns:a16="http://schemas.microsoft.com/office/drawing/2014/main" id="{3B58F182-5BA5-BA4B-8C13-F185109AE80B}"/>
              </a:ext>
            </a:extLst>
          </p:cNvPr>
          <p:cNvSpPr/>
          <p:nvPr/>
        </p:nvSpPr>
        <p:spPr bwMode="gray">
          <a:xfrm>
            <a:off x="377705" y="3802443"/>
            <a:ext cx="3522601" cy="67170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36000" tIns="72000" rIns="36000" bIns="72000">
            <a:spAutoFit/>
          </a:bodyPr>
          <a:lstStyle/>
          <a:p>
            <a:pPr indent="-190500" algn="ctr" rtl="0">
              <a:lnSpc>
                <a:spcPct val="95000"/>
              </a:lnSpc>
              <a:spcAft>
                <a:spcPts val="800"/>
              </a:spcAft>
              <a:buClr>
                <a:srgbClr val="808080"/>
              </a:buClr>
              <a:defRPr/>
            </a:pPr>
            <a:r>
              <a:rPr lang="en" b="1" i="0" u="non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  <a:t>Alarm equipment,</a:t>
            </a:r>
            <a:br>
              <a:rPr lang="en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</a:br>
            <a:r>
              <a:rPr lang="en" b="1" i="0" u="non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  <a:t>e.g., </a:t>
            </a:r>
            <a:r>
              <a:rPr lang="en-GB" b="1" i="0" u="non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  <a:t>beacons, sirens</a:t>
            </a:r>
            <a:r>
              <a:rPr lang="en" b="1" i="0" u="non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  <a:t> etc.</a:t>
            </a:r>
          </a:p>
        </p:txBody>
      </p:sp>
      <p:sp>
        <p:nvSpPr>
          <p:cNvPr id="63" name="Rechteck 62">
            <a:extLst>
              <a:ext uri="{FF2B5EF4-FFF2-40B4-BE49-F238E27FC236}">
                <a16:creationId xmlns:a16="http://schemas.microsoft.com/office/drawing/2014/main" id="{8EF79D09-95A1-0D45-83D2-43C0A34DFC05}"/>
              </a:ext>
            </a:extLst>
          </p:cNvPr>
          <p:cNvSpPr/>
          <p:nvPr/>
        </p:nvSpPr>
        <p:spPr bwMode="gray">
          <a:xfrm>
            <a:off x="7878343" y="3802443"/>
            <a:ext cx="3522601" cy="40855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36000" tIns="72000" rIns="36000" bIns="72000">
            <a:spAutoFit/>
          </a:bodyPr>
          <a:lstStyle/>
          <a:p>
            <a:pPr indent="-190500" algn="ctr" rtl="0">
              <a:lnSpc>
                <a:spcPct val="95000"/>
              </a:lnSpc>
              <a:spcAft>
                <a:spcPts val="800"/>
              </a:spcAft>
              <a:buClr>
                <a:srgbClr val="808080"/>
              </a:buClr>
              <a:defRPr/>
            </a:pPr>
            <a:r>
              <a:rPr lang="en" b="1" i="0" u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  <a:t>Automation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85EB8872-57A5-2547-B95A-C6C446DB787A}"/>
              </a:ext>
            </a:extLst>
          </p:cNvPr>
          <p:cNvGrpSpPr/>
          <p:nvPr/>
        </p:nvGrpSpPr>
        <p:grpSpPr>
          <a:xfrm>
            <a:off x="1764933" y="4786238"/>
            <a:ext cx="748145" cy="748145"/>
            <a:chOff x="1735970" y="5044417"/>
            <a:chExt cx="748145" cy="748145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4C7FFC7-11AD-ED4F-BD0E-C6D6E5817C5F}"/>
                </a:ext>
              </a:extLst>
            </p:cNvPr>
            <p:cNvSpPr/>
            <p:nvPr/>
          </p:nvSpPr>
          <p:spPr>
            <a:xfrm>
              <a:off x="1735970" y="5044417"/>
              <a:ext cx="748145" cy="748145"/>
            </a:xfrm>
            <a:prstGeom prst="ellipse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 rtl="0">
                <a:lnSpc>
                  <a:spcPct val="90000"/>
                </a:lnSpc>
                <a:spcAft>
                  <a:spcPts val="1000"/>
                </a:spcAft>
              </a:pPr>
              <a:endParaRPr lang="en" dirty="0" err="1"/>
            </a:p>
          </p:txBody>
        </p:sp>
        <p:grpSp>
          <p:nvGrpSpPr>
            <p:cNvPr id="40" name="Gruppieren 39">
              <a:extLst>
                <a:ext uri="{FF2B5EF4-FFF2-40B4-BE49-F238E27FC236}">
                  <a16:creationId xmlns:a16="http://schemas.microsoft.com/office/drawing/2014/main" id="{A9B81B7E-42D7-6E45-8A55-180E895BDD64}"/>
                </a:ext>
              </a:extLst>
            </p:cNvPr>
            <p:cNvGrpSpPr/>
            <p:nvPr/>
          </p:nvGrpSpPr>
          <p:grpSpPr>
            <a:xfrm>
              <a:off x="1996082" y="5201262"/>
              <a:ext cx="227918" cy="423675"/>
              <a:chOff x="7024688" y="968375"/>
              <a:chExt cx="258763" cy="481013"/>
            </a:xfrm>
            <a:solidFill>
              <a:srgbClr val="0081C7"/>
            </a:solidFill>
          </p:grpSpPr>
          <p:sp>
            <p:nvSpPr>
              <p:cNvPr id="42" name="Freeform 105">
                <a:extLst>
                  <a:ext uri="{FF2B5EF4-FFF2-40B4-BE49-F238E27FC236}">
                    <a16:creationId xmlns:a16="http://schemas.microsoft.com/office/drawing/2014/main" id="{4C2CE36B-A1D7-154C-BD2E-E425DB73CD9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104063" y="968375"/>
                <a:ext cx="144463" cy="481013"/>
              </a:xfrm>
              <a:custGeom>
                <a:avLst/>
                <a:gdLst>
                  <a:gd name="T0" fmla="*/ 44 w 272"/>
                  <a:gd name="T1" fmla="*/ 517 h 926"/>
                  <a:gd name="T2" fmla="*/ 44 w 272"/>
                  <a:gd name="T3" fmla="*/ 517 h 926"/>
                  <a:gd name="T4" fmla="*/ 36 w 272"/>
                  <a:gd name="T5" fmla="*/ 530 h 926"/>
                  <a:gd name="T6" fmla="*/ 49 w 272"/>
                  <a:gd name="T7" fmla="*/ 538 h 926"/>
                  <a:gd name="T8" fmla="*/ 119 w 272"/>
                  <a:gd name="T9" fmla="*/ 521 h 926"/>
                  <a:gd name="T10" fmla="*/ 47 w 272"/>
                  <a:gd name="T11" fmla="*/ 517 h 926"/>
                  <a:gd name="T12" fmla="*/ 44 w 272"/>
                  <a:gd name="T13" fmla="*/ 517 h 926"/>
                  <a:gd name="T14" fmla="*/ 272 w 272"/>
                  <a:gd name="T15" fmla="*/ 869 h 926"/>
                  <a:gd name="T16" fmla="*/ 272 w 272"/>
                  <a:gd name="T17" fmla="*/ 869 h 926"/>
                  <a:gd name="T18" fmla="*/ 0 w 272"/>
                  <a:gd name="T19" fmla="*/ 926 h 926"/>
                  <a:gd name="T20" fmla="*/ 1 w 272"/>
                  <a:gd name="T21" fmla="*/ 0 h 926"/>
                  <a:gd name="T22" fmla="*/ 272 w 272"/>
                  <a:gd name="T23" fmla="*/ 82 h 926"/>
                  <a:gd name="T24" fmla="*/ 272 w 272"/>
                  <a:gd name="T25" fmla="*/ 869 h 9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2" h="926">
                    <a:moveTo>
                      <a:pt x="44" y="517"/>
                    </a:moveTo>
                    <a:lnTo>
                      <a:pt x="44" y="517"/>
                    </a:lnTo>
                    <a:cubicBezTo>
                      <a:pt x="39" y="518"/>
                      <a:pt x="35" y="524"/>
                      <a:pt x="36" y="530"/>
                    </a:cubicBezTo>
                    <a:cubicBezTo>
                      <a:pt x="38" y="535"/>
                      <a:pt x="44" y="539"/>
                      <a:pt x="49" y="538"/>
                    </a:cubicBezTo>
                    <a:lnTo>
                      <a:pt x="119" y="521"/>
                    </a:lnTo>
                    <a:lnTo>
                      <a:pt x="47" y="517"/>
                    </a:lnTo>
                    <a:cubicBezTo>
                      <a:pt x="46" y="517"/>
                      <a:pt x="45" y="517"/>
                      <a:pt x="44" y="517"/>
                    </a:cubicBezTo>
                    <a:close/>
                    <a:moveTo>
                      <a:pt x="272" y="869"/>
                    </a:moveTo>
                    <a:lnTo>
                      <a:pt x="272" y="869"/>
                    </a:lnTo>
                    <a:lnTo>
                      <a:pt x="0" y="926"/>
                    </a:lnTo>
                    <a:lnTo>
                      <a:pt x="1" y="0"/>
                    </a:lnTo>
                    <a:lnTo>
                      <a:pt x="272" y="82"/>
                    </a:lnTo>
                    <a:lnTo>
                      <a:pt x="272" y="869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"/>
              </a:p>
            </p:txBody>
          </p:sp>
          <p:sp>
            <p:nvSpPr>
              <p:cNvPr id="41" name="Freeform 104">
                <a:extLst>
                  <a:ext uri="{FF2B5EF4-FFF2-40B4-BE49-F238E27FC236}">
                    <a16:creationId xmlns:a16="http://schemas.microsoft.com/office/drawing/2014/main" id="{9F9D93E3-7A44-F24F-92B9-0605747189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24688" y="995363"/>
                <a:ext cx="258763" cy="425450"/>
              </a:xfrm>
              <a:custGeom>
                <a:avLst/>
                <a:gdLst>
                  <a:gd name="T0" fmla="*/ 0 w 488"/>
                  <a:gd name="T1" fmla="*/ 0 h 817"/>
                  <a:gd name="T2" fmla="*/ 0 w 488"/>
                  <a:gd name="T3" fmla="*/ 0 h 817"/>
                  <a:gd name="T4" fmla="*/ 0 w 488"/>
                  <a:gd name="T5" fmla="*/ 817 h 817"/>
                  <a:gd name="T6" fmla="*/ 58 w 488"/>
                  <a:gd name="T7" fmla="*/ 817 h 817"/>
                  <a:gd name="T8" fmla="*/ 58 w 488"/>
                  <a:gd name="T9" fmla="*/ 59 h 817"/>
                  <a:gd name="T10" fmla="*/ 429 w 488"/>
                  <a:gd name="T11" fmla="*/ 59 h 817"/>
                  <a:gd name="T12" fmla="*/ 429 w 488"/>
                  <a:gd name="T13" fmla="*/ 817 h 817"/>
                  <a:gd name="T14" fmla="*/ 488 w 488"/>
                  <a:gd name="T15" fmla="*/ 817 h 817"/>
                  <a:gd name="T16" fmla="*/ 488 w 488"/>
                  <a:gd name="T17" fmla="*/ 0 h 817"/>
                  <a:gd name="T18" fmla="*/ 0 w 488"/>
                  <a:gd name="T19" fmla="*/ 0 h 8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88" h="817">
                    <a:moveTo>
                      <a:pt x="0" y="0"/>
                    </a:moveTo>
                    <a:lnTo>
                      <a:pt x="0" y="0"/>
                    </a:lnTo>
                    <a:lnTo>
                      <a:pt x="0" y="817"/>
                    </a:lnTo>
                    <a:lnTo>
                      <a:pt x="58" y="817"/>
                    </a:lnTo>
                    <a:lnTo>
                      <a:pt x="58" y="59"/>
                    </a:lnTo>
                    <a:lnTo>
                      <a:pt x="429" y="59"/>
                    </a:lnTo>
                    <a:lnTo>
                      <a:pt x="429" y="817"/>
                    </a:lnTo>
                    <a:lnTo>
                      <a:pt x="488" y="817"/>
                    </a:lnTo>
                    <a:lnTo>
                      <a:pt x="488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"/>
              </a:p>
            </p:txBody>
          </p:sp>
          <p:sp>
            <p:nvSpPr>
              <p:cNvPr id="43" name="Freeform 106">
                <a:extLst>
                  <a:ext uri="{FF2B5EF4-FFF2-40B4-BE49-F238E27FC236}">
                    <a16:creationId xmlns:a16="http://schemas.microsoft.com/office/drawing/2014/main" id="{B565D1E1-8E9A-2746-AC59-6905094563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39001" y="1073150"/>
                <a:ext cx="23813" cy="36513"/>
              </a:xfrm>
              <a:custGeom>
                <a:avLst/>
                <a:gdLst>
                  <a:gd name="T0" fmla="*/ 46 w 46"/>
                  <a:gd name="T1" fmla="*/ 69 h 69"/>
                  <a:gd name="T2" fmla="*/ 46 w 46"/>
                  <a:gd name="T3" fmla="*/ 69 h 69"/>
                  <a:gd name="T4" fmla="*/ 0 w 46"/>
                  <a:gd name="T5" fmla="*/ 69 h 69"/>
                  <a:gd name="T6" fmla="*/ 0 w 46"/>
                  <a:gd name="T7" fmla="*/ 0 h 69"/>
                  <a:gd name="T8" fmla="*/ 46 w 46"/>
                  <a:gd name="T9" fmla="*/ 0 h 69"/>
                  <a:gd name="T10" fmla="*/ 46 w 46"/>
                  <a:gd name="T11" fmla="*/ 69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6" h="69">
                    <a:moveTo>
                      <a:pt x="46" y="69"/>
                    </a:moveTo>
                    <a:lnTo>
                      <a:pt x="46" y="69"/>
                    </a:lnTo>
                    <a:lnTo>
                      <a:pt x="0" y="69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69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"/>
              </a:p>
            </p:txBody>
          </p:sp>
        </p:grpSp>
      </p:grp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F7BA3E52-679C-2444-886F-1CCA7B8B616F}"/>
              </a:ext>
            </a:extLst>
          </p:cNvPr>
          <p:cNvGrpSpPr/>
          <p:nvPr/>
        </p:nvGrpSpPr>
        <p:grpSpPr>
          <a:xfrm>
            <a:off x="5617559" y="4786238"/>
            <a:ext cx="748145" cy="748145"/>
            <a:chOff x="9227204" y="3029129"/>
            <a:chExt cx="748145" cy="748145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94CB94E1-1360-FF4D-A3B9-6D732B73EF7D}"/>
                </a:ext>
              </a:extLst>
            </p:cNvPr>
            <p:cNvSpPr/>
            <p:nvPr/>
          </p:nvSpPr>
          <p:spPr>
            <a:xfrm>
              <a:off x="9227204" y="3029129"/>
              <a:ext cx="748145" cy="748145"/>
            </a:xfrm>
            <a:prstGeom prst="ellipse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 rtl="0">
                <a:lnSpc>
                  <a:spcPct val="90000"/>
                </a:lnSpc>
                <a:spcAft>
                  <a:spcPts val="1000"/>
                </a:spcAft>
              </a:pPr>
              <a:endParaRPr lang="en" dirty="0" err="1"/>
            </a:p>
          </p:txBody>
        </p:sp>
        <p:grpSp>
          <p:nvGrpSpPr>
            <p:cNvPr id="60" name="Gruppieren 59">
              <a:extLst>
                <a:ext uri="{FF2B5EF4-FFF2-40B4-BE49-F238E27FC236}">
                  <a16:creationId xmlns:a16="http://schemas.microsoft.com/office/drawing/2014/main" id="{D80D4397-28D8-7741-8DAF-F0C764A62180}"/>
                </a:ext>
              </a:extLst>
            </p:cNvPr>
            <p:cNvGrpSpPr/>
            <p:nvPr/>
          </p:nvGrpSpPr>
          <p:grpSpPr>
            <a:xfrm>
              <a:off x="9425087" y="3234131"/>
              <a:ext cx="352378" cy="390474"/>
              <a:chOff x="3814763" y="5240338"/>
              <a:chExt cx="352424" cy="390525"/>
            </a:xfrm>
            <a:solidFill>
              <a:srgbClr val="0081C7"/>
            </a:solidFill>
          </p:grpSpPr>
          <p:sp>
            <p:nvSpPr>
              <p:cNvPr id="61" name="Freeform 26">
                <a:extLst>
                  <a:ext uri="{FF2B5EF4-FFF2-40B4-BE49-F238E27FC236}">
                    <a16:creationId xmlns:a16="http://schemas.microsoft.com/office/drawing/2014/main" id="{DAC8EAE4-583C-EF4B-A539-3A1650C54EC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14763" y="5240338"/>
                <a:ext cx="352424" cy="390525"/>
              </a:xfrm>
              <a:custGeom>
                <a:avLst/>
                <a:gdLst>
                  <a:gd name="T0" fmla="*/ 70 w 928"/>
                  <a:gd name="T1" fmla="*/ 172 h 1037"/>
                  <a:gd name="T2" fmla="*/ 70 w 928"/>
                  <a:gd name="T3" fmla="*/ 172 h 1037"/>
                  <a:gd name="T4" fmla="*/ 117 w 928"/>
                  <a:gd name="T5" fmla="*/ 527 h 1037"/>
                  <a:gd name="T6" fmla="*/ 257 w 928"/>
                  <a:gd name="T7" fmla="*/ 782 h 1037"/>
                  <a:gd name="T8" fmla="*/ 458 w 928"/>
                  <a:gd name="T9" fmla="*/ 964 h 1037"/>
                  <a:gd name="T10" fmla="*/ 706 w 928"/>
                  <a:gd name="T11" fmla="*/ 709 h 1037"/>
                  <a:gd name="T12" fmla="*/ 824 w 928"/>
                  <a:gd name="T13" fmla="*/ 442 h 1037"/>
                  <a:gd name="T14" fmla="*/ 851 w 928"/>
                  <a:gd name="T15" fmla="*/ 176 h 1037"/>
                  <a:gd name="T16" fmla="*/ 716 w 928"/>
                  <a:gd name="T17" fmla="*/ 61 h 1037"/>
                  <a:gd name="T18" fmla="*/ 209 w 928"/>
                  <a:gd name="T19" fmla="*/ 61 h 1037"/>
                  <a:gd name="T20" fmla="*/ 115 w 928"/>
                  <a:gd name="T21" fmla="*/ 158 h 1037"/>
                  <a:gd name="T22" fmla="*/ 70 w 928"/>
                  <a:gd name="T23" fmla="*/ 172 h 1037"/>
                  <a:gd name="T24" fmla="*/ 462 w 928"/>
                  <a:gd name="T25" fmla="*/ 1037 h 1037"/>
                  <a:gd name="T26" fmla="*/ 462 w 928"/>
                  <a:gd name="T27" fmla="*/ 1037 h 1037"/>
                  <a:gd name="T28" fmla="*/ 446 w 928"/>
                  <a:gd name="T29" fmla="*/ 1028 h 1037"/>
                  <a:gd name="T30" fmla="*/ 210 w 928"/>
                  <a:gd name="T31" fmla="*/ 823 h 1037"/>
                  <a:gd name="T32" fmla="*/ 59 w 928"/>
                  <a:gd name="T33" fmla="*/ 549 h 1037"/>
                  <a:gd name="T34" fmla="*/ 9 w 928"/>
                  <a:gd name="T35" fmla="*/ 142 h 1037"/>
                  <a:gd name="T36" fmla="*/ 11 w 928"/>
                  <a:gd name="T37" fmla="*/ 114 h 1037"/>
                  <a:gd name="T38" fmla="*/ 39 w 928"/>
                  <a:gd name="T39" fmla="*/ 114 h 1037"/>
                  <a:gd name="T40" fmla="*/ 157 w 928"/>
                  <a:gd name="T41" fmla="*/ 23 h 1037"/>
                  <a:gd name="T42" fmla="*/ 163 w 928"/>
                  <a:gd name="T43" fmla="*/ 0 h 1037"/>
                  <a:gd name="T44" fmla="*/ 758 w 928"/>
                  <a:gd name="T45" fmla="*/ 0 h 1037"/>
                  <a:gd name="T46" fmla="*/ 766 w 928"/>
                  <a:gd name="T47" fmla="*/ 20 h 1037"/>
                  <a:gd name="T48" fmla="*/ 884 w 928"/>
                  <a:gd name="T49" fmla="*/ 120 h 1037"/>
                  <a:gd name="T50" fmla="*/ 907 w 928"/>
                  <a:gd name="T51" fmla="*/ 123 h 1037"/>
                  <a:gd name="T52" fmla="*/ 910 w 928"/>
                  <a:gd name="T53" fmla="*/ 146 h 1037"/>
                  <a:gd name="T54" fmla="*/ 884 w 928"/>
                  <a:gd name="T55" fmla="*/ 457 h 1037"/>
                  <a:gd name="T56" fmla="*/ 758 w 928"/>
                  <a:gd name="T57" fmla="*/ 743 h 1037"/>
                  <a:gd name="T58" fmla="*/ 477 w 928"/>
                  <a:gd name="T59" fmla="*/ 1026 h 1037"/>
                  <a:gd name="T60" fmla="*/ 462 w 928"/>
                  <a:gd name="T61" fmla="*/ 1037 h 10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28" h="1037">
                    <a:moveTo>
                      <a:pt x="70" y="172"/>
                    </a:moveTo>
                    <a:lnTo>
                      <a:pt x="70" y="172"/>
                    </a:lnTo>
                    <a:cubicBezTo>
                      <a:pt x="64" y="298"/>
                      <a:pt x="80" y="418"/>
                      <a:pt x="117" y="527"/>
                    </a:cubicBezTo>
                    <a:cubicBezTo>
                      <a:pt x="149" y="620"/>
                      <a:pt x="196" y="706"/>
                      <a:pt x="257" y="782"/>
                    </a:cubicBezTo>
                    <a:cubicBezTo>
                      <a:pt x="338" y="884"/>
                      <a:pt x="424" y="942"/>
                      <a:pt x="458" y="964"/>
                    </a:cubicBezTo>
                    <a:cubicBezTo>
                      <a:pt x="560" y="892"/>
                      <a:pt x="643" y="806"/>
                      <a:pt x="706" y="709"/>
                    </a:cubicBezTo>
                    <a:cubicBezTo>
                      <a:pt x="760" y="628"/>
                      <a:pt x="799" y="538"/>
                      <a:pt x="824" y="442"/>
                    </a:cubicBezTo>
                    <a:cubicBezTo>
                      <a:pt x="855" y="319"/>
                      <a:pt x="853" y="218"/>
                      <a:pt x="851" y="176"/>
                    </a:cubicBezTo>
                    <a:cubicBezTo>
                      <a:pt x="772" y="155"/>
                      <a:pt x="732" y="94"/>
                      <a:pt x="716" y="61"/>
                    </a:cubicBezTo>
                    <a:lnTo>
                      <a:pt x="209" y="61"/>
                    </a:lnTo>
                    <a:cubicBezTo>
                      <a:pt x="192" y="105"/>
                      <a:pt x="160" y="138"/>
                      <a:pt x="115" y="158"/>
                    </a:cubicBezTo>
                    <a:cubicBezTo>
                      <a:pt x="98" y="165"/>
                      <a:pt x="83" y="169"/>
                      <a:pt x="70" y="172"/>
                    </a:cubicBezTo>
                    <a:close/>
                    <a:moveTo>
                      <a:pt x="462" y="1037"/>
                    </a:moveTo>
                    <a:lnTo>
                      <a:pt x="462" y="1037"/>
                    </a:lnTo>
                    <a:lnTo>
                      <a:pt x="446" y="1028"/>
                    </a:lnTo>
                    <a:cubicBezTo>
                      <a:pt x="441" y="1025"/>
                      <a:pt x="323" y="964"/>
                      <a:pt x="210" y="823"/>
                    </a:cubicBezTo>
                    <a:cubicBezTo>
                      <a:pt x="144" y="741"/>
                      <a:pt x="93" y="649"/>
                      <a:pt x="59" y="549"/>
                    </a:cubicBezTo>
                    <a:cubicBezTo>
                      <a:pt x="16" y="424"/>
                      <a:pt x="0" y="287"/>
                      <a:pt x="9" y="142"/>
                    </a:cubicBezTo>
                    <a:lnTo>
                      <a:pt x="11" y="114"/>
                    </a:lnTo>
                    <a:lnTo>
                      <a:pt x="39" y="114"/>
                    </a:lnTo>
                    <a:cubicBezTo>
                      <a:pt x="43" y="113"/>
                      <a:pt x="134" y="109"/>
                      <a:pt x="157" y="23"/>
                    </a:cubicBezTo>
                    <a:lnTo>
                      <a:pt x="163" y="0"/>
                    </a:lnTo>
                    <a:lnTo>
                      <a:pt x="758" y="0"/>
                    </a:lnTo>
                    <a:lnTo>
                      <a:pt x="766" y="20"/>
                    </a:lnTo>
                    <a:cubicBezTo>
                      <a:pt x="767" y="24"/>
                      <a:pt x="797" y="107"/>
                      <a:pt x="884" y="120"/>
                    </a:cubicBezTo>
                    <a:lnTo>
                      <a:pt x="907" y="123"/>
                    </a:lnTo>
                    <a:lnTo>
                      <a:pt x="910" y="146"/>
                    </a:lnTo>
                    <a:cubicBezTo>
                      <a:pt x="911" y="152"/>
                      <a:pt x="928" y="283"/>
                      <a:pt x="884" y="457"/>
                    </a:cubicBezTo>
                    <a:cubicBezTo>
                      <a:pt x="858" y="560"/>
                      <a:pt x="815" y="656"/>
                      <a:pt x="758" y="743"/>
                    </a:cubicBezTo>
                    <a:cubicBezTo>
                      <a:pt x="687" y="852"/>
                      <a:pt x="593" y="947"/>
                      <a:pt x="477" y="1026"/>
                    </a:cubicBezTo>
                    <a:lnTo>
                      <a:pt x="462" y="1037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"/>
              </a:p>
            </p:txBody>
          </p:sp>
          <p:sp>
            <p:nvSpPr>
              <p:cNvPr id="62" name="Freeform 27">
                <a:extLst>
                  <a:ext uri="{FF2B5EF4-FFF2-40B4-BE49-F238E27FC236}">
                    <a16:creationId xmlns:a16="http://schemas.microsoft.com/office/drawing/2014/main" id="{D88585FC-4D11-E54A-A370-D00F3647CE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275" y="5289551"/>
                <a:ext cx="269875" cy="282575"/>
              </a:xfrm>
              <a:custGeom>
                <a:avLst/>
                <a:gdLst>
                  <a:gd name="T0" fmla="*/ 367 w 713"/>
                  <a:gd name="T1" fmla="*/ 747 h 747"/>
                  <a:gd name="T2" fmla="*/ 367 w 713"/>
                  <a:gd name="T3" fmla="*/ 747 h 747"/>
                  <a:gd name="T4" fmla="*/ 689 w 713"/>
                  <a:gd name="T5" fmla="*/ 92 h 747"/>
                  <a:gd name="T6" fmla="*/ 575 w 713"/>
                  <a:gd name="T7" fmla="*/ 0 h 747"/>
                  <a:gd name="T8" fmla="*/ 163 w 713"/>
                  <a:gd name="T9" fmla="*/ 0 h 747"/>
                  <a:gd name="T10" fmla="*/ 48 w 713"/>
                  <a:gd name="T11" fmla="*/ 95 h 747"/>
                  <a:gd name="T12" fmla="*/ 367 w 713"/>
                  <a:gd name="T13" fmla="*/ 747 h 7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3" h="747">
                    <a:moveTo>
                      <a:pt x="367" y="747"/>
                    </a:moveTo>
                    <a:lnTo>
                      <a:pt x="367" y="747"/>
                    </a:lnTo>
                    <a:cubicBezTo>
                      <a:pt x="367" y="747"/>
                      <a:pt x="713" y="524"/>
                      <a:pt x="689" y="92"/>
                    </a:cubicBezTo>
                    <a:cubicBezTo>
                      <a:pt x="689" y="92"/>
                      <a:pt x="623" y="73"/>
                      <a:pt x="575" y="0"/>
                    </a:cubicBezTo>
                    <a:lnTo>
                      <a:pt x="163" y="0"/>
                    </a:lnTo>
                    <a:cubicBezTo>
                      <a:pt x="163" y="0"/>
                      <a:pt x="127" y="68"/>
                      <a:pt x="48" y="95"/>
                    </a:cubicBezTo>
                    <a:cubicBezTo>
                      <a:pt x="48" y="95"/>
                      <a:pt x="0" y="478"/>
                      <a:pt x="367" y="747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"/>
              </a:p>
            </p:txBody>
          </p:sp>
        </p:grpSp>
      </p:grp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8CD41454-C614-D84F-AD9E-1637F93D5E77}"/>
              </a:ext>
            </a:extLst>
          </p:cNvPr>
          <p:cNvGrpSpPr/>
          <p:nvPr/>
        </p:nvGrpSpPr>
        <p:grpSpPr>
          <a:xfrm>
            <a:off x="9265344" y="4786238"/>
            <a:ext cx="748145" cy="748145"/>
            <a:chOff x="9265344" y="5014199"/>
            <a:chExt cx="748145" cy="748145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93C3C80E-C262-E949-90A9-D761557BEB97}"/>
                </a:ext>
              </a:extLst>
            </p:cNvPr>
            <p:cNvSpPr/>
            <p:nvPr/>
          </p:nvSpPr>
          <p:spPr>
            <a:xfrm>
              <a:off x="9265344" y="5014199"/>
              <a:ext cx="748145" cy="748145"/>
            </a:xfrm>
            <a:prstGeom prst="ellipse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 rtl="0">
                <a:lnSpc>
                  <a:spcPct val="90000"/>
                </a:lnSpc>
                <a:spcAft>
                  <a:spcPts val="1000"/>
                </a:spcAft>
              </a:pPr>
              <a:endParaRPr lang="en" dirty="0" err="1"/>
            </a:p>
          </p:txBody>
        </p:sp>
        <p:grpSp>
          <p:nvGrpSpPr>
            <p:cNvPr id="44" name="Gruppieren 43">
              <a:extLst>
                <a:ext uri="{FF2B5EF4-FFF2-40B4-BE49-F238E27FC236}">
                  <a16:creationId xmlns:a16="http://schemas.microsoft.com/office/drawing/2014/main" id="{13AD6415-3EDD-0649-AE52-B4C6E88856F0}"/>
                </a:ext>
              </a:extLst>
            </p:cNvPr>
            <p:cNvGrpSpPr/>
            <p:nvPr/>
          </p:nvGrpSpPr>
          <p:grpSpPr>
            <a:xfrm>
              <a:off x="9449798" y="5208001"/>
              <a:ext cx="379235" cy="360540"/>
              <a:chOff x="2603500" y="3805238"/>
              <a:chExt cx="450850" cy="428625"/>
            </a:xfrm>
            <a:solidFill>
              <a:srgbClr val="0081C7"/>
            </a:solidFill>
          </p:grpSpPr>
          <p:sp>
            <p:nvSpPr>
              <p:cNvPr id="47" name="Freeform 253">
                <a:extLst>
                  <a:ext uri="{FF2B5EF4-FFF2-40B4-BE49-F238E27FC236}">
                    <a16:creationId xmlns:a16="http://schemas.microsoft.com/office/drawing/2014/main" id="{BA6859BB-B13C-D14B-BF0B-FF97863E9C3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03500" y="3805238"/>
                <a:ext cx="450850" cy="428625"/>
              </a:xfrm>
              <a:custGeom>
                <a:avLst/>
                <a:gdLst>
                  <a:gd name="T0" fmla="*/ 514 w 983"/>
                  <a:gd name="T1" fmla="*/ 43 h 934"/>
                  <a:gd name="T2" fmla="*/ 514 w 983"/>
                  <a:gd name="T3" fmla="*/ 43 h 934"/>
                  <a:gd name="T4" fmla="*/ 212 w 983"/>
                  <a:gd name="T5" fmla="*/ 171 h 934"/>
                  <a:gd name="T6" fmla="*/ 218 w 983"/>
                  <a:gd name="T7" fmla="*/ 769 h 934"/>
                  <a:gd name="T8" fmla="*/ 514 w 983"/>
                  <a:gd name="T9" fmla="*/ 890 h 934"/>
                  <a:gd name="T10" fmla="*/ 816 w 983"/>
                  <a:gd name="T11" fmla="*/ 763 h 934"/>
                  <a:gd name="T12" fmla="*/ 937 w 983"/>
                  <a:gd name="T13" fmla="*/ 462 h 934"/>
                  <a:gd name="T14" fmla="*/ 810 w 983"/>
                  <a:gd name="T15" fmla="*/ 164 h 934"/>
                  <a:gd name="T16" fmla="*/ 514 w 983"/>
                  <a:gd name="T17" fmla="*/ 43 h 934"/>
                  <a:gd name="T18" fmla="*/ 514 w 983"/>
                  <a:gd name="T19" fmla="*/ 934 h 934"/>
                  <a:gd name="T20" fmla="*/ 514 w 983"/>
                  <a:gd name="T21" fmla="*/ 934 h 934"/>
                  <a:gd name="T22" fmla="*/ 187 w 983"/>
                  <a:gd name="T23" fmla="*/ 801 h 934"/>
                  <a:gd name="T24" fmla="*/ 180 w 983"/>
                  <a:gd name="T25" fmla="*/ 139 h 934"/>
                  <a:gd name="T26" fmla="*/ 514 w 983"/>
                  <a:gd name="T27" fmla="*/ 0 h 934"/>
                  <a:gd name="T28" fmla="*/ 841 w 983"/>
                  <a:gd name="T29" fmla="*/ 133 h 934"/>
                  <a:gd name="T30" fmla="*/ 982 w 983"/>
                  <a:gd name="T31" fmla="*/ 462 h 934"/>
                  <a:gd name="T32" fmla="*/ 848 w 983"/>
                  <a:gd name="T33" fmla="*/ 794 h 934"/>
                  <a:gd name="T34" fmla="*/ 514 w 983"/>
                  <a:gd name="T35" fmla="*/ 934 h 9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3" h="934">
                    <a:moveTo>
                      <a:pt x="514" y="43"/>
                    </a:moveTo>
                    <a:lnTo>
                      <a:pt x="514" y="43"/>
                    </a:lnTo>
                    <a:cubicBezTo>
                      <a:pt x="399" y="43"/>
                      <a:pt x="292" y="89"/>
                      <a:pt x="212" y="171"/>
                    </a:cubicBezTo>
                    <a:cubicBezTo>
                      <a:pt x="48" y="337"/>
                      <a:pt x="51" y="606"/>
                      <a:pt x="218" y="769"/>
                    </a:cubicBezTo>
                    <a:cubicBezTo>
                      <a:pt x="297" y="847"/>
                      <a:pt x="403" y="890"/>
                      <a:pt x="514" y="890"/>
                    </a:cubicBezTo>
                    <a:cubicBezTo>
                      <a:pt x="629" y="890"/>
                      <a:pt x="736" y="845"/>
                      <a:pt x="816" y="763"/>
                    </a:cubicBezTo>
                    <a:cubicBezTo>
                      <a:pt x="895" y="682"/>
                      <a:pt x="938" y="575"/>
                      <a:pt x="937" y="462"/>
                    </a:cubicBezTo>
                    <a:cubicBezTo>
                      <a:pt x="936" y="349"/>
                      <a:pt x="891" y="244"/>
                      <a:pt x="810" y="164"/>
                    </a:cubicBezTo>
                    <a:cubicBezTo>
                      <a:pt x="731" y="86"/>
                      <a:pt x="625" y="43"/>
                      <a:pt x="514" y="43"/>
                    </a:cubicBezTo>
                    <a:close/>
                    <a:moveTo>
                      <a:pt x="514" y="934"/>
                    </a:moveTo>
                    <a:lnTo>
                      <a:pt x="514" y="934"/>
                    </a:lnTo>
                    <a:cubicBezTo>
                      <a:pt x="391" y="934"/>
                      <a:pt x="275" y="887"/>
                      <a:pt x="187" y="801"/>
                    </a:cubicBezTo>
                    <a:cubicBezTo>
                      <a:pt x="3" y="620"/>
                      <a:pt x="0" y="324"/>
                      <a:pt x="180" y="139"/>
                    </a:cubicBezTo>
                    <a:cubicBezTo>
                      <a:pt x="269" y="49"/>
                      <a:pt x="387" y="0"/>
                      <a:pt x="514" y="0"/>
                    </a:cubicBezTo>
                    <a:cubicBezTo>
                      <a:pt x="637" y="0"/>
                      <a:pt x="753" y="46"/>
                      <a:pt x="841" y="133"/>
                    </a:cubicBezTo>
                    <a:cubicBezTo>
                      <a:pt x="931" y="220"/>
                      <a:pt x="980" y="337"/>
                      <a:pt x="982" y="462"/>
                    </a:cubicBezTo>
                    <a:cubicBezTo>
                      <a:pt x="983" y="587"/>
                      <a:pt x="936" y="705"/>
                      <a:pt x="848" y="794"/>
                    </a:cubicBezTo>
                    <a:cubicBezTo>
                      <a:pt x="759" y="885"/>
                      <a:pt x="641" y="934"/>
                      <a:pt x="514" y="934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"/>
              </a:p>
            </p:txBody>
          </p:sp>
          <p:sp>
            <p:nvSpPr>
              <p:cNvPr id="48" name="Freeform 254">
                <a:extLst>
                  <a:ext uri="{FF2B5EF4-FFF2-40B4-BE49-F238E27FC236}">
                    <a16:creationId xmlns:a16="http://schemas.microsoft.com/office/drawing/2014/main" id="{469B60A8-6873-4A47-8D10-758E39DB23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7313" y="3806825"/>
                <a:ext cx="311150" cy="419100"/>
              </a:xfrm>
              <a:custGeom>
                <a:avLst/>
                <a:gdLst>
                  <a:gd name="T0" fmla="*/ 463 w 677"/>
                  <a:gd name="T1" fmla="*/ 463 h 916"/>
                  <a:gd name="T2" fmla="*/ 463 w 677"/>
                  <a:gd name="T3" fmla="*/ 463 h 916"/>
                  <a:gd name="T4" fmla="*/ 258 w 677"/>
                  <a:gd name="T5" fmla="*/ 218 h 916"/>
                  <a:gd name="T6" fmla="*/ 496 w 677"/>
                  <a:gd name="T7" fmla="*/ 18 h 916"/>
                  <a:gd name="T8" fmla="*/ 19 w 677"/>
                  <a:gd name="T9" fmla="*/ 430 h 916"/>
                  <a:gd name="T10" fmla="*/ 430 w 677"/>
                  <a:gd name="T11" fmla="*/ 907 h 916"/>
                  <a:gd name="T12" fmla="*/ 668 w 677"/>
                  <a:gd name="T13" fmla="*/ 708 h 916"/>
                  <a:gd name="T14" fmla="*/ 463 w 677"/>
                  <a:gd name="T15" fmla="*/ 463 h 9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7" h="916">
                    <a:moveTo>
                      <a:pt x="463" y="463"/>
                    </a:moveTo>
                    <a:lnTo>
                      <a:pt x="463" y="463"/>
                    </a:lnTo>
                    <a:cubicBezTo>
                      <a:pt x="348" y="418"/>
                      <a:pt x="249" y="341"/>
                      <a:pt x="258" y="218"/>
                    </a:cubicBezTo>
                    <a:cubicBezTo>
                      <a:pt x="267" y="95"/>
                      <a:pt x="373" y="9"/>
                      <a:pt x="496" y="18"/>
                    </a:cubicBezTo>
                    <a:cubicBezTo>
                      <a:pt x="251" y="0"/>
                      <a:pt x="37" y="184"/>
                      <a:pt x="19" y="430"/>
                    </a:cubicBezTo>
                    <a:cubicBezTo>
                      <a:pt x="0" y="675"/>
                      <a:pt x="185" y="889"/>
                      <a:pt x="430" y="907"/>
                    </a:cubicBezTo>
                    <a:cubicBezTo>
                      <a:pt x="553" y="916"/>
                      <a:pt x="659" y="830"/>
                      <a:pt x="668" y="708"/>
                    </a:cubicBezTo>
                    <a:cubicBezTo>
                      <a:pt x="677" y="585"/>
                      <a:pt x="578" y="507"/>
                      <a:pt x="463" y="463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"/>
              </a:p>
            </p:txBody>
          </p:sp>
        </p:grpSp>
      </p:grpSp>
      <p:sp>
        <p:nvSpPr>
          <p:cNvPr id="29" name="Rechteck 28">
            <a:extLst>
              <a:ext uri="{FF2B5EF4-FFF2-40B4-BE49-F238E27FC236}">
                <a16:creationId xmlns:a16="http://schemas.microsoft.com/office/drawing/2014/main" id="{DC94A80A-48A9-4045-AB12-62EE240B0F72}"/>
              </a:ext>
            </a:extLst>
          </p:cNvPr>
          <p:cNvSpPr/>
          <p:nvPr/>
        </p:nvSpPr>
        <p:spPr bwMode="gray">
          <a:xfrm>
            <a:off x="377705" y="5571377"/>
            <a:ext cx="3522601" cy="77429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36000" tIns="72000" rIns="36000" bIns="72000">
            <a:spAutoFit/>
          </a:bodyPr>
          <a:lstStyle/>
          <a:p>
            <a:pPr indent="-190500" algn="ctr" rtl="0">
              <a:lnSpc>
                <a:spcPct val="95000"/>
              </a:lnSpc>
              <a:spcAft>
                <a:spcPts val="800"/>
              </a:spcAft>
              <a:buClr>
                <a:srgbClr val="808080"/>
              </a:buClr>
              <a:defRPr/>
            </a:pPr>
            <a:r>
              <a:rPr lang="en" b="1" i="0" u="non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  <a:t>S</a:t>
            </a:r>
            <a:r>
              <a:rPr lang="en-GB" b="1" i="0" u="none" baseline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  <a:t>ecurity</a:t>
            </a:r>
            <a:endParaRPr lang="en" b="1" i="0" u="none" baseline="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charset="0"/>
            </a:endParaRPr>
          </a:p>
          <a:p>
            <a:pPr indent="-190500" algn="ctr" rtl="0">
              <a:lnSpc>
                <a:spcPct val="95000"/>
              </a:lnSpc>
              <a:spcAft>
                <a:spcPts val="800"/>
              </a:spcAft>
              <a:buClr>
                <a:srgbClr val="808080"/>
              </a:buClr>
              <a:defRPr/>
            </a:pPr>
            <a:r>
              <a:rPr lang="en" b="1" i="0" u="non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  <a:t>e.g. gates, doors, etc.</a:t>
            </a:r>
          </a:p>
        </p:txBody>
      </p:sp>
      <p:sp>
        <p:nvSpPr>
          <p:cNvPr id="49" name="Rechteck 48">
            <a:extLst>
              <a:ext uri="{FF2B5EF4-FFF2-40B4-BE49-F238E27FC236}">
                <a16:creationId xmlns:a16="http://schemas.microsoft.com/office/drawing/2014/main" id="{F5BD3E47-196F-BB4B-8A0E-1EA7A35B71E8}"/>
              </a:ext>
            </a:extLst>
          </p:cNvPr>
          <p:cNvSpPr/>
          <p:nvPr/>
        </p:nvSpPr>
        <p:spPr bwMode="gray">
          <a:xfrm>
            <a:off x="4230331" y="5571377"/>
            <a:ext cx="3522601" cy="93485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36000" tIns="72000" rIns="36000" bIns="72000">
            <a:spAutoFit/>
          </a:bodyPr>
          <a:lstStyle/>
          <a:p>
            <a:pPr indent="-190500" algn="ctr" rtl="0">
              <a:lnSpc>
                <a:spcPct val="95000"/>
              </a:lnSpc>
              <a:spcAft>
                <a:spcPts val="800"/>
              </a:spcAft>
              <a:buClr>
                <a:srgbClr val="808080"/>
              </a:buClr>
              <a:defRPr/>
            </a:pPr>
            <a:r>
              <a:rPr lang="en" b="1" i="0" u="non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  <a:t>IR</a:t>
            </a:r>
            <a:r>
              <a:rPr lang="en-GB" b="1" i="0" u="non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  <a:t>M</a:t>
            </a:r>
            <a:br>
              <a:rPr lang="en" b="1" i="0" u="non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</a:br>
            <a:r>
              <a:rPr lang="en" b="1" i="0" u="non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  <a:t>Solutions for</a:t>
            </a:r>
            <a:br>
              <a:rPr lang="en" b="1" i="0" u="non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</a:br>
            <a:r>
              <a:rPr lang="en" b="1" i="0" u="non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  <a:t>Incident Response </a:t>
            </a:r>
            <a:r>
              <a:rPr lang="en-GB" b="1" i="0" u="non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  <a:t>Management</a:t>
            </a:r>
            <a:endParaRPr lang="en" b="1" i="0" u="none" baseline="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charset="0"/>
            </a:endParaRP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CE7B2148-65CD-5D48-B8BA-818CD87A4C14}"/>
              </a:ext>
            </a:extLst>
          </p:cNvPr>
          <p:cNvSpPr/>
          <p:nvPr/>
        </p:nvSpPr>
        <p:spPr bwMode="gray">
          <a:xfrm>
            <a:off x="7907467" y="5571377"/>
            <a:ext cx="3522601" cy="67170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36000" tIns="72000" rIns="36000" bIns="72000">
            <a:spAutoFit/>
          </a:bodyPr>
          <a:lstStyle/>
          <a:p>
            <a:pPr indent="-190500" algn="ctr" rtl="0">
              <a:lnSpc>
                <a:spcPct val="95000"/>
              </a:lnSpc>
              <a:spcAft>
                <a:spcPts val="800"/>
              </a:spcAft>
              <a:buClr>
                <a:srgbClr val="808080"/>
              </a:buClr>
              <a:defRPr/>
            </a:pPr>
            <a:r>
              <a:rPr lang="en" b="1" i="0" u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  <a:t>Third-party systems, </a:t>
            </a:r>
            <a:br>
              <a:rPr lang="en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</a:br>
            <a:r>
              <a:rPr lang="en" b="1" i="0" u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  <a:t>e.g., VMS, access control, etc.</a:t>
            </a:r>
          </a:p>
        </p:txBody>
      </p:sp>
    </p:spTree>
    <p:extLst>
      <p:ext uri="{BB962C8B-B14F-4D97-AF65-F5344CB8AC3E}">
        <p14:creationId xmlns:p14="http://schemas.microsoft.com/office/powerpoint/2010/main" val="32056416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1" descr="© INSCALE GmbH, 26.05.2010&#10;http://www.presentationload.com/"/>
          <p:cNvSpPr>
            <a:spLocks noGrp="1" noChangeArrowheads="1"/>
          </p:cNvSpPr>
          <p:nvPr>
            <p:ph type="title"/>
          </p:nvPr>
        </p:nvSpPr>
        <p:spPr bwMode="gray"/>
        <p:txBody>
          <a:bodyPr/>
          <a:lstStyle/>
          <a:p>
            <a:pPr algn="ctr" rtl="0"/>
            <a:r>
              <a:rPr lang="en" b="0" i="0" u="none" baseline="0"/>
              <a:t>Public Address</a:t>
            </a:r>
            <a:endParaRPr lang="en" noProof="1"/>
          </a:p>
        </p:txBody>
      </p:sp>
      <p:sp>
        <p:nvSpPr>
          <p:cNvPr id="21" name="Textplatzhalter 29"/>
          <p:cNvSpPr>
            <a:spLocks noGrp="1"/>
          </p:cNvSpPr>
          <p:nvPr>
            <p:ph type="body" sz="quarter" idx="13"/>
          </p:nvPr>
        </p:nvSpPr>
        <p:spPr bwMode="gray"/>
        <p:txBody>
          <a:bodyPr/>
          <a:lstStyle/>
          <a:p>
            <a:pPr algn="ctr" defTabSz="801688" rtl="0" eaLnBrk="0" hangingPunct="0"/>
            <a:r>
              <a:rPr lang="en" b="1" i="0" u="none" baseline="0">
                <a:latin typeface="Calibri" panose="020F0502020204030204" pitchFamily="34" charset="0"/>
                <a:cs typeface="Calibri" panose="020F0502020204030204" pitchFamily="34" charset="0"/>
              </a:rPr>
              <a:t>Centralised software and hardware solutions</a:t>
            </a:r>
            <a:endParaRPr lang="en" b="1" noProof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BC4B8043-CFDF-624B-881D-67916D319173}"/>
              </a:ext>
            </a:extLst>
          </p:cNvPr>
          <p:cNvGrpSpPr/>
          <p:nvPr/>
        </p:nvGrpSpPr>
        <p:grpSpPr>
          <a:xfrm>
            <a:off x="9889941" y="1435769"/>
            <a:ext cx="748145" cy="748145"/>
            <a:chOff x="1752644" y="1422748"/>
            <a:chExt cx="748145" cy="748145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6744C80-30DC-744D-BBB9-E3CEE7E2107A}"/>
                </a:ext>
              </a:extLst>
            </p:cNvPr>
            <p:cNvSpPr/>
            <p:nvPr/>
          </p:nvSpPr>
          <p:spPr>
            <a:xfrm>
              <a:off x="1752644" y="1422748"/>
              <a:ext cx="748145" cy="748145"/>
            </a:xfrm>
            <a:prstGeom prst="ellipse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 rtl="0">
                <a:lnSpc>
                  <a:spcPct val="90000"/>
                </a:lnSpc>
                <a:spcAft>
                  <a:spcPts val="1000"/>
                </a:spcAft>
              </a:pPr>
              <a:endParaRPr lang="en" dirty="0" err="1"/>
            </a:p>
          </p:txBody>
        </p:sp>
        <p:grpSp>
          <p:nvGrpSpPr>
            <p:cNvPr id="32" name="Gruppieren 31">
              <a:extLst>
                <a:ext uri="{FF2B5EF4-FFF2-40B4-BE49-F238E27FC236}">
                  <a16:creationId xmlns:a16="http://schemas.microsoft.com/office/drawing/2014/main" id="{8E8A952B-5E0B-2542-B16B-489BA7A258D6}"/>
                </a:ext>
              </a:extLst>
            </p:cNvPr>
            <p:cNvGrpSpPr/>
            <p:nvPr/>
          </p:nvGrpSpPr>
          <p:grpSpPr>
            <a:xfrm>
              <a:off x="1940355" y="1636586"/>
              <a:ext cx="400222" cy="320468"/>
              <a:chOff x="2063751" y="1589088"/>
              <a:chExt cx="438150" cy="350838"/>
            </a:xfrm>
            <a:solidFill>
              <a:srgbClr val="0081C7"/>
            </a:solidFill>
          </p:grpSpPr>
          <p:sp>
            <p:nvSpPr>
              <p:cNvPr id="33" name="Freeform 27">
                <a:extLst>
                  <a:ext uri="{FF2B5EF4-FFF2-40B4-BE49-F238E27FC236}">
                    <a16:creationId xmlns:a16="http://schemas.microsoft.com/office/drawing/2014/main" id="{CB898836-03E2-0541-A21A-019DDA30CB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3751" y="1589088"/>
                <a:ext cx="254000" cy="350838"/>
              </a:xfrm>
              <a:custGeom>
                <a:avLst/>
                <a:gdLst>
                  <a:gd name="T0" fmla="*/ 48 w 511"/>
                  <a:gd name="T1" fmla="*/ 204 h 706"/>
                  <a:gd name="T2" fmla="*/ 48 w 511"/>
                  <a:gd name="T3" fmla="*/ 204 h 706"/>
                  <a:gd name="T4" fmla="*/ 0 w 511"/>
                  <a:gd name="T5" fmla="*/ 253 h 706"/>
                  <a:gd name="T6" fmla="*/ 0 w 511"/>
                  <a:gd name="T7" fmla="*/ 450 h 706"/>
                  <a:gd name="T8" fmla="*/ 48 w 511"/>
                  <a:gd name="T9" fmla="*/ 499 h 706"/>
                  <a:gd name="T10" fmla="*/ 144 w 511"/>
                  <a:gd name="T11" fmla="*/ 499 h 706"/>
                  <a:gd name="T12" fmla="*/ 466 w 511"/>
                  <a:gd name="T13" fmla="*/ 696 h 706"/>
                  <a:gd name="T14" fmla="*/ 508 w 511"/>
                  <a:gd name="T15" fmla="*/ 689 h 706"/>
                  <a:gd name="T16" fmla="*/ 508 w 511"/>
                  <a:gd name="T17" fmla="*/ 14 h 706"/>
                  <a:gd name="T18" fmla="*/ 466 w 511"/>
                  <a:gd name="T19" fmla="*/ 7 h 706"/>
                  <a:gd name="T20" fmla="*/ 144 w 511"/>
                  <a:gd name="T21" fmla="*/ 204 h 706"/>
                  <a:gd name="T22" fmla="*/ 48 w 511"/>
                  <a:gd name="T23" fmla="*/ 204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11" h="706">
                    <a:moveTo>
                      <a:pt x="48" y="204"/>
                    </a:moveTo>
                    <a:lnTo>
                      <a:pt x="48" y="204"/>
                    </a:lnTo>
                    <a:cubicBezTo>
                      <a:pt x="0" y="204"/>
                      <a:pt x="0" y="253"/>
                      <a:pt x="0" y="253"/>
                    </a:cubicBezTo>
                    <a:lnTo>
                      <a:pt x="0" y="450"/>
                    </a:lnTo>
                    <a:cubicBezTo>
                      <a:pt x="0" y="450"/>
                      <a:pt x="0" y="499"/>
                      <a:pt x="48" y="499"/>
                    </a:cubicBezTo>
                    <a:lnTo>
                      <a:pt x="144" y="499"/>
                    </a:lnTo>
                    <a:cubicBezTo>
                      <a:pt x="218" y="499"/>
                      <a:pt x="380" y="676"/>
                      <a:pt x="466" y="696"/>
                    </a:cubicBezTo>
                    <a:cubicBezTo>
                      <a:pt x="511" y="706"/>
                      <a:pt x="508" y="689"/>
                      <a:pt x="508" y="689"/>
                    </a:cubicBezTo>
                    <a:lnTo>
                      <a:pt x="508" y="14"/>
                    </a:lnTo>
                    <a:cubicBezTo>
                      <a:pt x="508" y="14"/>
                      <a:pt x="507" y="0"/>
                      <a:pt x="466" y="7"/>
                    </a:cubicBezTo>
                    <a:cubicBezTo>
                      <a:pt x="393" y="20"/>
                      <a:pt x="218" y="204"/>
                      <a:pt x="144" y="204"/>
                    </a:cubicBezTo>
                    <a:lnTo>
                      <a:pt x="48" y="204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"/>
              </a:p>
            </p:txBody>
          </p:sp>
          <p:sp>
            <p:nvSpPr>
              <p:cNvPr id="35" name="Freeform 29">
                <a:extLst>
                  <a:ext uri="{FF2B5EF4-FFF2-40B4-BE49-F238E27FC236}">
                    <a16:creationId xmlns:a16="http://schemas.microsoft.com/office/drawing/2014/main" id="{5C2D19F7-B82F-A64E-BE29-48DA34F92F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3476" y="1622425"/>
                <a:ext cx="98425" cy="290513"/>
              </a:xfrm>
              <a:custGeom>
                <a:avLst/>
                <a:gdLst>
                  <a:gd name="T0" fmla="*/ 33 w 198"/>
                  <a:gd name="T1" fmla="*/ 587 h 587"/>
                  <a:gd name="T2" fmla="*/ 33 w 198"/>
                  <a:gd name="T3" fmla="*/ 587 h 587"/>
                  <a:gd name="T4" fmla="*/ 0 w 198"/>
                  <a:gd name="T5" fmla="*/ 541 h 587"/>
                  <a:gd name="T6" fmla="*/ 141 w 198"/>
                  <a:gd name="T7" fmla="*/ 288 h 587"/>
                  <a:gd name="T8" fmla="*/ 14 w 198"/>
                  <a:gd name="T9" fmla="*/ 44 h 587"/>
                  <a:gd name="T10" fmla="*/ 49 w 198"/>
                  <a:gd name="T11" fmla="*/ 0 h 587"/>
                  <a:gd name="T12" fmla="*/ 198 w 198"/>
                  <a:gd name="T13" fmla="*/ 288 h 587"/>
                  <a:gd name="T14" fmla="*/ 33 w 198"/>
                  <a:gd name="T15" fmla="*/ 587 h 5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8" h="587">
                    <a:moveTo>
                      <a:pt x="33" y="587"/>
                    </a:moveTo>
                    <a:lnTo>
                      <a:pt x="33" y="587"/>
                    </a:lnTo>
                    <a:lnTo>
                      <a:pt x="0" y="541"/>
                    </a:lnTo>
                    <a:cubicBezTo>
                      <a:pt x="90" y="476"/>
                      <a:pt x="141" y="384"/>
                      <a:pt x="141" y="288"/>
                    </a:cubicBezTo>
                    <a:cubicBezTo>
                      <a:pt x="141" y="196"/>
                      <a:pt x="96" y="109"/>
                      <a:pt x="14" y="44"/>
                    </a:cubicBezTo>
                    <a:lnTo>
                      <a:pt x="49" y="0"/>
                    </a:lnTo>
                    <a:cubicBezTo>
                      <a:pt x="145" y="75"/>
                      <a:pt x="198" y="178"/>
                      <a:pt x="198" y="288"/>
                    </a:cubicBezTo>
                    <a:cubicBezTo>
                      <a:pt x="198" y="402"/>
                      <a:pt x="138" y="512"/>
                      <a:pt x="33" y="587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"/>
              </a:p>
            </p:txBody>
          </p:sp>
          <p:sp>
            <p:nvSpPr>
              <p:cNvPr id="34" name="Freeform 28">
                <a:extLst>
                  <a:ext uri="{FF2B5EF4-FFF2-40B4-BE49-F238E27FC236}">
                    <a16:creationId xmlns:a16="http://schemas.microsoft.com/office/drawing/2014/main" id="{AE22F1E2-3022-5F4F-9764-762604A391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3788" y="1660525"/>
                <a:ext cx="77788" cy="211138"/>
              </a:xfrm>
              <a:custGeom>
                <a:avLst/>
                <a:gdLst>
                  <a:gd name="T0" fmla="*/ 33 w 156"/>
                  <a:gd name="T1" fmla="*/ 425 h 425"/>
                  <a:gd name="T2" fmla="*/ 33 w 156"/>
                  <a:gd name="T3" fmla="*/ 425 h 425"/>
                  <a:gd name="T4" fmla="*/ 0 w 156"/>
                  <a:gd name="T5" fmla="*/ 379 h 425"/>
                  <a:gd name="T6" fmla="*/ 99 w 156"/>
                  <a:gd name="T7" fmla="*/ 209 h 425"/>
                  <a:gd name="T8" fmla="*/ 9 w 156"/>
                  <a:gd name="T9" fmla="*/ 45 h 425"/>
                  <a:gd name="T10" fmla="*/ 44 w 156"/>
                  <a:gd name="T11" fmla="*/ 0 h 425"/>
                  <a:gd name="T12" fmla="*/ 156 w 156"/>
                  <a:gd name="T13" fmla="*/ 209 h 425"/>
                  <a:gd name="T14" fmla="*/ 33 w 156"/>
                  <a:gd name="T15" fmla="*/ 425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6" h="425">
                    <a:moveTo>
                      <a:pt x="33" y="425"/>
                    </a:moveTo>
                    <a:lnTo>
                      <a:pt x="33" y="425"/>
                    </a:lnTo>
                    <a:lnTo>
                      <a:pt x="0" y="379"/>
                    </a:lnTo>
                    <a:cubicBezTo>
                      <a:pt x="64" y="334"/>
                      <a:pt x="99" y="273"/>
                      <a:pt x="99" y="209"/>
                    </a:cubicBezTo>
                    <a:cubicBezTo>
                      <a:pt x="99" y="147"/>
                      <a:pt x="67" y="90"/>
                      <a:pt x="9" y="45"/>
                    </a:cubicBezTo>
                    <a:lnTo>
                      <a:pt x="44" y="0"/>
                    </a:lnTo>
                    <a:cubicBezTo>
                      <a:pt x="116" y="55"/>
                      <a:pt x="156" y="129"/>
                      <a:pt x="156" y="209"/>
                    </a:cubicBezTo>
                    <a:cubicBezTo>
                      <a:pt x="156" y="291"/>
                      <a:pt x="111" y="370"/>
                      <a:pt x="33" y="425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"/>
              </a:p>
            </p:txBody>
          </p:sp>
        </p:grpSp>
      </p:grpSp>
      <p:grpSp>
        <p:nvGrpSpPr>
          <p:cNvPr id="45" name="Gruppierung 20">
            <a:extLst>
              <a:ext uri="{FF2B5EF4-FFF2-40B4-BE49-F238E27FC236}">
                <a16:creationId xmlns:a16="http://schemas.microsoft.com/office/drawing/2014/main" id="{71C31DD4-A773-A04F-A467-8045C7DF1850}"/>
              </a:ext>
            </a:extLst>
          </p:cNvPr>
          <p:cNvGrpSpPr/>
          <p:nvPr/>
        </p:nvGrpSpPr>
        <p:grpSpPr>
          <a:xfrm>
            <a:off x="10160272" y="1706954"/>
            <a:ext cx="3844116" cy="3246771"/>
            <a:chOff x="5889414" y="768353"/>
            <a:chExt cx="4513063" cy="3811772"/>
          </a:xfrm>
        </p:grpSpPr>
        <p:pic>
          <p:nvPicPr>
            <p:cNvPr id="46" name="Bild 21">
              <a:extLst>
                <a:ext uri="{FF2B5EF4-FFF2-40B4-BE49-F238E27FC236}">
                  <a16:creationId xmlns:a16="http://schemas.microsoft.com/office/drawing/2014/main" id="{81A3E872-E508-BC49-A450-8905A207B7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563"/>
            <a:stretch/>
          </p:blipFill>
          <p:spPr>
            <a:xfrm>
              <a:off x="5889414" y="768353"/>
              <a:ext cx="4513063" cy="3811772"/>
            </a:xfrm>
            <a:prstGeom prst="rect">
              <a:avLst/>
            </a:prstGeom>
          </p:spPr>
        </p:pic>
        <p:pic>
          <p:nvPicPr>
            <p:cNvPr id="51" name="Bild 22">
              <a:extLst>
                <a:ext uri="{FF2B5EF4-FFF2-40B4-BE49-F238E27FC236}">
                  <a16:creationId xmlns:a16="http://schemas.microsoft.com/office/drawing/2014/main" id="{BE411E33-95FC-C945-870F-D261555707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64941" y="1228010"/>
              <a:ext cx="3532094" cy="2145927"/>
            </a:xfrm>
            <a:prstGeom prst="rect">
              <a:avLst/>
            </a:prstGeom>
          </p:spPr>
        </p:pic>
      </p:grpSp>
      <p:sp>
        <p:nvSpPr>
          <p:cNvPr id="57" name="Textfeld 56">
            <a:extLst>
              <a:ext uri="{FF2B5EF4-FFF2-40B4-BE49-F238E27FC236}">
                <a16:creationId xmlns:a16="http://schemas.microsoft.com/office/drawing/2014/main" id="{0079D4C5-8C60-0740-AE36-A804975532B0}"/>
              </a:ext>
            </a:extLst>
          </p:cNvPr>
          <p:cNvSpPr txBox="1"/>
          <p:nvPr/>
        </p:nvSpPr>
        <p:spPr>
          <a:xfrm>
            <a:off x="5660611" y="1809840"/>
            <a:ext cx="3897060" cy="139193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 rtl="0"/>
            <a:r>
              <a:rPr lang="en" b="1" i="0" u="none" baseline="0" dirty="0">
                <a:latin typeface="Calibri" charset="0"/>
                <a:ea typeface="Calibri" charset="0"/>
                <a:cs typeface="Calibri" charset="0"/>
              </a:rPr>
              <a:t>Dynamic announcements at a simple click of the mouse</a:t>
            </a:r>
          </a:p>
          <a:p>
            <a:pPr algn="l" rtl="0"/>
            <a:r>
              <a:rPr lang="en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</a:t>
            </a:r>
            <a:r>
              <a:rPr lang="en-GB" b="0" i="0" u="none" baseline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n-the-fly recording of </a:t>
            </a:r>
            <a:r>
              <a:rPr lang="en" b="0" i="0" u="none" baseline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voice messages enables custom tailored announcements for individual situations</a:t>
            </a:r>
            <a:endParaRPr lang="en" b="0" i="0" u="none" baseline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6" name="Textfeld 55">
            <a:extLst>
              <a:ext uri="{FF2B5EF4-FFF2-40B4-BE49-F238E27FC236}">
                <a16:creationId xmlns:a16="http://schemas.microsoft.com/office/drawing/2014/main" id="{F9C1F231-03D7-454A-BF11-ABBCB859A2AF}"/>
              </a:ext>
            </a:extLst>
          </p:cNvPr>
          <p:cNvSpPr txBox="1"/>
          <p:nvPr/>
        </p:nvSpPr>
        <p:spPr>
          <a:xfrm>
            <a:off x="1370583" y="1821190"/>
            <a:ext cx="3077386" cy="87085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 rtl="0"/>
            <a:r>
              <a:rPr lang="en" b="1" i="0" u="none" baseline="0" dirty="0">
                <a:latin typeface="Calibri"/>
                <a:cs typeface="Calibri"/>
              </a:rPr>
              <a:t>Calls to any area, </a:t>
            </a:r>
            <a:br>
              <a:rPr lang="en" b="1" i="0" u="none" baseline="0" dirty="0">
                <a:latin typeface="Calibri"/>
                <a:cs typeface="Calibri"/>
              </a:rPr>
            </a:br>
            <a:r>
              <a:rPr lang="en-GB" b="1" i="0" u="none" baseline="0" dirty="0">
                <a:latin typeface="Calibri"/>
                <a:cs typeface="Calibri"/>
              </a:rPr>
              <a:t>or groups of areas</a:t>
            </a:r>
            <a:endParaRPr lang="en" b="1" i="0" u="none" baseline="0" dirty="0">
              <a:latin typeface="Calibri"/>
              <a:cs typeface="Calibri"/>
            </a:endParaRPr>
          </a:p>
          <a:p>
            <a:pPr algn="l" rtl="0"/>
            <a:r>
              <a:rPr lang="en" b="0" i="0" u="none" baseline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by simple zone selection</a:t>
            </a:r>
          </a:p>
        </p:txBody>
      </p:sp>
      <p:sp>
        <p:nvSpPr>
          <p:cNvPr id="55" name="Textfeld 54">
            <a:extLst>
              <a:ext uri="{FF2B5EF4-FFF2-40B4-BE49-F238E27FC236}">
                <a16:creationId xmlns:a16="http://schemas.microsoft.com/office/drawing/2014/main" id="{A46B1398-D388-494D-ADB0-1E8AD14DA2D0}"/>
              </a:ext>
            </a:extLst>
          </p:cNvPr>
          <p:cNvSpPr txBox="1"/>
          <p:nvPr/>
        </p:nvSpPr>
        <p:spPr>
          <a:xfrm>
            <a:off x="1370583" y="3059891"/>
            <a:ext cx="3679987" cy="92056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 rtl="0"/>
            <a:r>
              <a:rPr lang="en" b="1" i="0" u="none" baseline="0">
                <a:latin typeface="Calibri"/>
                <a:cs typeface="Calibri"/>
              </a:rPr>
              <a:t>Making your announcements heard</a:t>
            </a:r>
          </a:p>
          <a:p>
            <a:pPr algn="l" rtl="0"/>
            <a:r>
              <a:rPr lang="en" b="0" i="0" u="none" baseline="0">
                <a:solidFill>
                  <a:schemeClr val="tx1">
                    <a:lumMod val="65000"/>
                    <a:lumOff val="35000"/>
                  </a:schemeClr>
                </a:solidFill>
              </a:rPr>
              <a:t>with the help of individual pre-recorded voice messages</a:t>
            </a:r>
          </a:p>
        </p:txBody>
      </p:sp>
      <p:pic>
        <p:nvPicPr>
          <p:cNvPr id="53" name="Bild 23">
            <a:extLst>
              <a:ext uri="{FF2B5EF4-FFF2-40B4-BE49-F238E27FC236}">
                <a16:creationId xmlns:a16="http://schemas.microsoft.com/office/drawing/2014/main" id="{D5517731-F606-124F-A178-D06F7D8B04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98642" y="3186353"/>
            <a:ext cx="1621007" cy="1767372"/>
          </a:xfrm>
          <a:prstGeom prst="rect">
            <a:avLst/>
          </a:prstGeom>
        </p:spPr>
      </p:pic>
      <p:sp>
        <p:nvSpPr>
          <p:cNvPr id="64" name="Textfeld 63">
            <a:extLst>
              <a:ext uri="{FF2B5EF4-FFF2-40B4-BE49-F238E27FC236}">
                <a16:creationId xmlns:a16="http://schemas.microsoft.com/office/drawing/2014/main" id="{653881B0-9764-004D-84F0-90C22D23C7BE}"/>
              </a:ext>
            </a:extLst>
          </p:cNvPr>
          <p:cNvSpPr txBox="1"/>
          <p:nvPr/>
        </p:nvSpPr>
        <p:spPr>
          <a:xfrm>
            <a:off x="5665010" y="3418110"/>
            <a:ext cx="3461061" cy="139193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 rtl="0"/>
            <a:r>
              <a:rPr lang="en" b="1" i="0" u="none" baseline="0" dirty="0">
                <a:latin typeface="Calibri"/>
                <a:cs typeface="Calibri"/>
              </a:rPr>
              <a:t>Event-based announcements</a:t>
            </a:r>
          </a:p>
          <a:p>
            <a:pPr algn="l" rtl="0"/>
            <a:r>
              <a:rPr lang="en" b="0" i="0" u="none" baseline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e.g., </a:t>
            </a:r>
            <a:r>
              <a:rPr lang="en-GB" b="0" i="0" u="none" baseline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warning </a:t>
            </a:r>
            <a:r>
              <a:rPr lang="en" b="0" i="0" u="none" baseline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when entering a </a:t>
            </a:r>
            <a:r>
              <a:rPr lang="en-GB" b="0" i="0" u="none" baseline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hazardous</a:t>
            </a:r>
            <a:r>
              <a:rPr lang="en" b="0" i="0" u="none" baseline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area – triggered by proximity sensor – “Caution – you are about to enter a hazardous area.”</a:t>
            </a:r>
          </a:p>
        </p:txBody>
      </p:sp>
      <p:pic>
        <p:nvPicPr>
          <p:cNvPr id="52" name="Bild 33">
            <a:extLst>
              <a:ext uri="{FF2B5EF4-FFF2-40B4-BE49-F238E27FC236}">
                <a16:creationId xmlns:a16="http://schemas.microsoft.com/office/drawing/2014/main" id="{93ADCEB7-18E1-554C-B58C-BBEDA94063F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5796" y="3765656"/>
            <a:ext cx="1739035" cy="1134513"/>
          </a:xfrm>
          <a:prstGeom prst="rect">
            <a:avLst/>
          </a:prstGeom>
        </p:spPr>
      </p:pic>
      <p:sp>
        <p:nvSpPr>
          <p:cNvPr id="59" name="Textfeld 58">
            <a:extLst>
              <a:ext uri="{FF2B5EF4-FFF2-40B4-BE49-F238E27FC236}">
                <a16:creationId xmlns:a16="http://schemas.microsoft.com/office/drawing/2014/main" id="{4AAC6AE4-EE7E-5E4D-8BD6-E63D8E2FD763}"/>
              </a:ext>
            </a:extLst>
          </p:cNvPr>
          <p:cNvSpPr txBox="1"/>
          <p:nvPr/>
        </p:nvSpPr>
        <p:spPr>
          <a:xfrm>
            <a:off x="1393547" y="4332912"/>
            <a:ext cx="3395863" cy="10808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 rtl="0"/>
            <a:r>
              <a:rPr lang="en" b="1" i="0" u="none" baseline="0" dirty="0">
                <a:latin typeface="Calibri"/>
                <a:cs typeface="Calibri"/>
              </a:rPr>
              <a:t>Scheduled announcements</a:t>
            </a:r>
          </a:p>
          <a:p>
            <a:pPr algn="l" rtl="0"/>
            <a:r>
              <a:rPr lang="en" b="0" i="0" u="none" baseline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Announcements </a:t>
            </a:r>
            <a:r>
              <a:rPr lang="en-GB" b="0" i="0" u="none" baseline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for </a:t>
            </a:r>
            <a:r>
              <a:rPr lang="en" b="0" i="0" u="none" baseline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scheduled playback </a:t>
            </a:r>
            <a:r>
              <a:rPr lang="en-GB" b="0" i="0" u="none" baseline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and during </a:t>
            </a:r>
            <a:r>
              <a:rPr lang="en" b="0" i="0" u="none" baseline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specific planned events.</a:t>
            </a:r>
          </a:p>
        </p:txBody>
      </p:sp>
      <p:sp>
        <p:nvSpPr>
          <p:cNvPr id="66" name="Textfeld 65">
            <a:extLst>
              <a:ext uri="{FF2B5EF4-FFF2-40B4-BE49-F238E27FC236}">
                <a16:creationId xmlns:a16="http://schemas.microsoft.com/office/drawing/2014/main" id="{E61F14AF-9CDC-E547-AB52-FB3ED799607F}"/>
              </a:ext>
            </a:extLst>
          </p:cNvPr>
          <p:cNvSpPr txBox="1"/>
          <p:nvPr/>
        </p:nvSpPr>
        <p:spPr>
          <a:xfrm>
            <a:off x="8940154" y="6325776"/>
            <a:ext cx="3395863" cy="41938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 rtl="0"/>
            <a:r>
              <a:rPr lang="en" b="1" i="0" u="none" baseline="0" dirty="0">
                <a:latin typeface="Calibri"/>
                <a:cs typeface="Calibri"/>
              </a:rPr>
              <a:t>... and much more ...</a:t>
            </a:r>
            <a:endParaRPr lang="en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D772810-7345-434B-9C88-C5F73EB3B4A0}"/>
              </a:ext>
            </a:extLst>
          </p:cNvPr>
          <p:cNvSpPr/>
          <p:nvPr/>
        </p:nvSpPr>
        <p:spPr>
          <a:xfrm>
            <a:off x="5614341" y="4883700"/>
            <a:ext cx="603677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latin typeface="Calibri"/>
                <a:cs typeface="Calibri"/>
              </a:rPr>
              <a:t>Visualization</a:t>
            </a:r>
            <a:endParaRPr lang="en" b="1" dirty="0">
              <a:latin typeface="Calibri"/>
              <a:cs typeface="Calibri"/>
            </a:endParaRPr>
          </a:p>
          <a:p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Simple, </a:t>
            </a:r>
            <a:r>
              <a:rPr lang="en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2-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 or 3-D Graphics</a:t>
            </a:r>
          </a:p>
          <a:p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Multiple layers/plans</a:t>
            </a:r>
          </a:p>
          <a:p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Pre-defined Workflows, Scheduling,</a:t>
            </a:r>
          </a:p>
          <a:p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Recording, Event Logging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19623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/>
        </p:nvSpPr>
        <p:spPr>
          <a:xfrm>
            <a:off x="3089396" y="865448"/>
            <a:ext cx="5810340" cy="5810340"/>
          </a:xfrm>
          <a:prstGeom prst="ellipse">
            <a:avLst/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en-GB" dirty="0" err="1"/>
          </a:p>
        </p:txBody>
      </p:sp>
      <p:grpSp>
        <p:nvGrpSpPr>
          <p:cNvPr id="21" name="Gruppierung 20"/>
          <p:cNvGrpSpPr/>
          <p:nvPr/>
        </p:nvGrpSpPr>
        <p:grpSpPr>
          <a:xfrm>
            <a:off x="4771983" y="-1026429"/>
            <a:ext cx="2369338" cy="2001162"/>
            <a:chOff x="5889414" y="768353"/>
            <a:chExt cx="4513063" cy="3811772"/>
          </a:xfrm>
        </p:grpSpPr>
        <p:pic>
          <p:nvPicPr>
            <p:cNvPr id="22" name="Bild 2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563"/>
            <a:stretch/>
          </p:blipFill>
          <p:spPr>
            <a:xfrm>
              <a:off x="5889414" y="768353"/>
              <a:ext cx="4513063" cy="3811772"/>
            </a:xfrm>
            <a:prstGeom prst="rect">
              <a:avLst/>
            </a:prstGeom>
          </p:spPr>
        </p:pic>
        <p:pic>
          <p:nvPicPr>
            <p:cNvPr id="23" name="Bild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64941" y="1228010"/>
              <a:ext cx="3532094" cy="2145927"/>
            </a:xfrm>
            <a:prstGeom prst="rect">
              <a:avLst/>
            </a:prstGeom>
          </p:spPr>
        </p:pic>
      </p:grpSp>
      <p:sp>
        <p:nvSpPr>
          <p:cNvPr id="32" name="Textfeld 31"/>
          <p:cNvSpPr txBox="1"/>
          <p:nvPr/>
        </p:nvSpPr>
        <p:spPr>
          <a:xfrm>
            <a:off x="4965900" y="1167398"/>
            <a:ext cx="2041459" cy="444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lvl="0" indent="-190500" algn="ctr">
              <a:lnSpc>
                <a:spcPct val="95000"/>
              </a:lnSpc>
              <a:spcAft>
                <a:spcPts val="800"/>
              </a:spcAft>
              <a:buClr>
                <a:srgbClr val="808080"/>
              </a:buClr>
              <a:defRPr/>
            </a:pPr>
            <a:r>
              <a:rPr lang="en-US" sz="1400" b="1" dirty="0">
                <a:solidFill>
                  <a:srgbClr val="0081C7"/>
                </a:solidFill>
                <a:ea typeface="Franklin Gothic Demi Cond" charset="0"/>
                <a:cs typeface="Franklin Gothic Demi Cond" charset="0"/>
              </a:rPr>
              <a:t>Central Overview</a:t>
            </a:r>
            <a:br>
              <a:rPr lang="en-US" sz="1400" b="1" dirty="0">
                <a:solidFill>
                  <a:srgbClr val="0081C7"/>
                </a:solidFill>
                <a:ea typeface="Franklin Gothic Demi Cond" charset="0"/>
                <a:cs typeface="Franklin Gothic Demi Cond" charset="0"/>
              </a:rPr>
            </a:br>
            <a:r>
              <a:rPr lang="en-US" sz="1400" b="1" dirty="0">
                <a:solidFill>
                  <a:srgbClr val="0081C7"/>
                </a:solidFill>
                <a:ea typeface="Franklin Gothic Demi Cond" charset="0"/>
                <a:cs typeface="Franklin Gothic Demi Cond" charset="0"/>
              </a:rPr>
              <a:t>and Control</a:t>
            </a:r>
            <a:endParaRPr lang="en-US" sz="1400" b="1" dirty="0">
              <a:solidFill>
                <a:srgbClr val="0081C7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569656" y="2345708"/>
            <a:ext cx="2849820" cy="2849820"/>
          </a:xfrm>
          <a:prstGeom prst="ellipse">
            <a:avLst/>
          </a:prstGeom>
          <a:solidFill>
            <a:schemeClr val="accent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en-GB" dirty="0" err="1"/>
          </a:p>
        </p:txBody>
      </p:sp>
      <p:sp>
        <p:nvSpPr>
          <p:cNvPr id="16" name="Oval 15"/>
          <p:cNvSpPr/>
          <p:nvPr/>
        </p:nvSpPr>
        <p:spPr>
          <a:xfrm>
            <a:off x="5253971" y="3030023"/>
            <a:ext cx="1481190" cy="148119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en-GB" dirty="0" err="1"/>
          </a:p>
        </p:txBody>
      </p:sp>
      <p:pic>
        <p:nvPicPr>
          <p:cNvPr id="34" name="Bild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0877" y="287198"/>
            <a:ext cx="1071862" cy="699262"/>
          </a:xfrm>
          <a:prstGeom prst="rect">
            <a:avLst/>
          </a:prstGeom>
        </p:spPr>
      </p:pic>
      <p:pic>
        <p:nvPicPr>
          <p:cNvPr id="24" name="Bild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92" y="-129000"/>
            <a:ext cx="999115" cy="1089328"/>
          </a:xfrm>
          <a:prstGeom prst="rect">
            <a:avLst/>
          </a:prstGeom>
        </p:spPr>
      </p:pic>
      <p:sp>
        <p:nvSpPr>
          <p:cNvPr id="37" name="Textfeld 36"/>
          <p:cNvSpPr txBox="1"/>
          <p:nvPr/>
        </p:nvSpPr>
        <p:spPr>
          <a:xfrm>
            <a:off x="1999858" y="526852"/>
            <a:ext cx="1470908" cy="63329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defPPr>
              <a:defRPr lang="en-US"/>
            </a:defPPr>
            <a:lvl1pPr lvl="0" indent="-190500" algn="ctr">
              <a:lnSpc>
                <a:spcPct val="95000"/>
              </a:lnSpc>
              <a:spcAft>
                <a:spcPts val="800"/>
              </a:spcAft>
              <a:buClr>
                <a:srgbClr val="808080"/>
              </a:buClr>
              <a:defRPr sz="1400">
                <a:solidFill>
                  <a:srgbClr val="0081C7"/>
                </a:solidFill>
                <a:latin typeface="Franklin Gothic Demi Cond" charset="0"/>
                <a:ea typeface="Franklin Gothic Demi Cond" charset="0"/>
                <a:cs typeface="Franklin Gothic Demi Cond" charset="0"/>
              </a:defRPr>
            </a:lvl1pPr>
          </a:lstStyle>
          <a:p>
            <a:pPr algn="r"/>
            <a:r>
              <a:rPr lang="en-US" b="1" dirty="0">
                <a:latin typeface="+mn-lt"/>
              </a:rPr>
              <a:t>Industrial </a:t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Ex-proof Stations</a:t>
            </a:r>
          </a:p>
        </p:txBody>
      </p:sp>
      <p:pic>
        <p:nvPicPr>
          <p:cNvPr id="49" name="Bild 48" descr="AFLS10HHW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10678" flipH="1">
            <a:off x="9601450" y="4154970"/>
            <a:ext cx="836914" cy="521508"/>
          </a:xfrm>
          <a:prstGeom prst="rect">
            <a:avLst/>
          </a:prstGeom>
          <a:effectLst/>
        </p:spPr>
      </p:pic>
      <p:pic>
        <p:nvPicPr>
          <p:cNvPr id="50" name="Bild 4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9195" y="3172989"/>
            <a:ext cx="1468954" cy="465190"/>
          </a:xfrm>
          <a:prstGeom prst="rect">
            <a:avLst/>
          </a:prstGeom>
        </p:spPr>
      </p:pic>
      <p:sp>
        <p:nvSpPr>
          <p:cNvPr id="51" name="Textfeld 50"/>
          <p:cNvSpPr txBox="1"/>
          <p:nvPr/>
        </p:nvSpPr>
        <p:spPr>
          <a:xfrm>
            <a:off x="10645840" y="3159002"/>
            <a:ext cx="1378432" cy="45173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lvl="0" indent="-190500">
              <a:lnSpc>
                <a:spcPct val="95000"/>
              </a:lnSpc>
              <a:spcAft>
                <a:spcPts val="800"/>
              </a:spcAft>
              <a:buClr>
                <a:srgbClr val="808080"/>
              </a:buClr>
              <a:defRPr/>
            </a:pPr>
            <a:r>
              <a:rPr lang="en-US" sz="1400" b="1" dirty="0">
                <a:solidFill>
                  <a:srgbClr val="0081C7"/>
                </a:solidFill>
                <a:ea typeface="Franklin Gothic Demi Cond" charset="0"/>
                <a:cs typeface="Franklin Gothic Demi Cond" charset="0"/>
              </a:rPr>
              <a:t>Amplifiers and</a:t>
            </a:r>
            <a:br>
              <a:rPr lang="en-US" sz="1400" b="1" dirty="0">
                <a:solidFill>
                  <a:srgbClr val="0081C7"/>
                </a:solidFill>
                <a:ea typeface="Franklin Gothic Demi Cond" charset="0"/>
                <a:cs typeface="Franklin Gothic Demi Cond" charset="0"/>
              </a:rPr>
            </a:br>
            <a:r>
              <a:rPr lang="en-US" sz="1400" b="1" dirty="0">
                <a:solidFill>
                  <a:srgbClr val="0081C7"/>
                </a:solidFill>
                <a:ea typeface="Franklin Gothic Demi Cond" charset="0"/>
                <a:cs typeface="Franklin Gothic Demi Cond" charset="0"/>
              </a:rPr>
              <a:t>loudspeakers for </a:t>
            </a:r>
            <a:br>
              <a:rPr lang="en-US" sz="1400" b="1" dirty="0">
                <a:solidFill>
                  <a:srgbClr val="0081C7"/>
                </a:solidFill>
                <a:ea typeface="Franklin Gothic Demi Cond" charset="0"/>
                <a:cs typeface="Franklin Gothic Demi Cond" charset="0"/>
              </a:rPr>
            </a:br>
            <a:r>
              <a:rPr lang="en-US" sz="1400" b="1" dirty="0">
                <a:solidFill>
                  <a:srgbClr val="0081C7"/>
                </a:solidFill>
                <a:ea typeface="Franklin Gothic Demi Cond" charset="0"/>
                <a:cs typeface="Franklin Gothic Demi Cond" charset="0"/>
              </a:rPr>
              <a:t>Ex and non-Ex Zones</a:t>
            </a:r>
          </a:p>
        </p:txBody>
      </p:sp>
      <p:pic>
        <p:nvPicPr>
          <p:cNvPr id="53" name="Bild 52" descr="AFLS10HCW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144186" y="4123040"/>
            <a:ext cx="777254" cy="531676"/>
          </a:xfrm>
          <a:prstGeom prst="rect">
            <a:avLst/>
          </a:prstGeom>
          <a:effectLst/>
        </p:spPr>
      </p:pic>
      <p:sp>
        <p:nvSpPr>
          <p:cNvPr id="57" name="Textfeld 56"/>
          <p:cNvSpPr txBox="1"/>
          <p:nvPr/>
        </p:nvSpPr>
        <p:spPr>
          <a:xfrm>
            <a:off x="10769600" y="4157100"/>
            <a:ext cx="1412413" cy="47409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lvl="0" indent="-190500">
              <a:lnSpc>
                <a:spcPct val="95000"/>
              </a:lnSpc>
              <a:spcAft>
                <a:spcPts val="800"/>
              </a:spcAft>
              <a:buClr>
                <a:srgbClr val="808080"/>
              </a:buClr>
              <a:defRPr/>
            </a:pPr>
            <a:r>
              <a:rPr lang="en-US" sz="1400" b="1" dirty="0">
                <a:solidFill>
                  <a:srgbClr val="0081C7"/>
                </a:solidFill>
                <a:ea typeface="Franklin Gothic Demi Cond" charset="0"/>
                <a:cs typeface="Franklin Gothic Demi Cond" charset="0"/>
              </a:rPr>
              <a:t>IP-PA</a:t>
            </a:r>
            <a:r>
              <a:rPr lang="de-AT" sz="1400" b="1" dirty="0">
                <a:solidFill>
                  <a:srgbClr val="0081C7"/>
                </a:solidFill>
                <a:ea typeface="Franklin Gothic Demi Cond" charset="0"/>
                <a:cs typeface="Franklin Gothic Demi Cond" charset="0"/>
              </a:rPr>
              <a:t> </a:t>
            </a:r>
            <a:br>
              <a:rPr lang="de-AT" sz="1400" b="1" dirty="0">
                <a:solidFill>
                  <a:srgbClr val="0081C7"/>
                </a:solidFill>
                <a:ea typeface="Franklin Gothic Demi Cond" charset="0"/>
                <a:cs typeface="Franklin Gothic Demi Cond" charset="0"/>
              </a:rPr>
            </a:br>
            <a:r>
              <a:rPr lang="de-AT" sz="1400" b="1" dirty="0" err="1">
                <a:solidFill>
                  <a:srgbClr val="0081C7"/>
                </a:solidFill>
                <a:ea typeface="Franklin Gothic Demi Cond" charset="0"/>
                <a:cs typeface="Franklin Gothic Demi Cond" charset="0"/>
              </a:rPr>
              <a:t>loudspeakers</a:t>
            </a:r>
            <a:endParaRPr lang="en-US" sz="1400" b="1" dirty="0">
              <a:solidFill>
                <a:srgbClr val="0081C7"/>
              </a:solidFill>
              <a:ea typeface="Franklin Gothic Demi Cond" charset="0"/>
              <a:cs typeface="Franklin Gothic Demi Cond" charset="0"/>
            </a:endParaRPr>
          </a:p>
        </p:txBody>
      </p:sp>
      <p:sp>
        <p:nvSpPr>
          <p:cNvPr id="59" name="Textfeld 58"/>
          <p:cNvSpPr txBox="1"/>
          <p:nvPr/>
        </p:nvSpPr>
        <p:spPr>
          <a:xfrm>
            <a:off x="7480388" y="3420806"/>
            <a:ext cx="1412413" cy="93964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lvl="0" indent="-190500" algn="ctr">
              <a:lnSpc>
                <a:spcPct val="95000"/>
              </a:lnSpc>
              <a:spcAft>
                <a:spcPts val="800"/>
              </a:spcAft>
              <a:buClr>
                <a:srgbClr val="808080"/>
              </a:buClr>
              <a:defRPr/>
            </a:pPr>
            <a:r>
              <a:rPr lang="de-AT" sz="1400" b="1" dirty="0">
                <a:solidFill>
                  <a:srgbClr val="0081C7"/>
                </a:solidFill>
                <a:ea typeface="Franklin Gothic Demi Cond" charset="0"/>
                <a:cs typeface="Franklin Gothic Demi Cond" charset="0"/>
              </a:rPr>
              <a:t>PA, Alarms,</a:t>
            </a:r>
            <a:br>
              <a:rPr lang="de-AT" sz="1400" b="1" dirty="0">
                <a:solidFill>
                  <a:srgbClr val="0081C7"/>
                </a:solidFill>
                <a:ea typeface="Franklin Gothic Demi Cond" charset="0"/>
                <a:cs typeface="Franklin Gothic Demi Cond" charset="0"/>
              </a:rPr>
            </a:br>
            <a:r>
              <a:rPr lang="de-AT" sz="1400" b="1" dirty="0">
                <a:solidFill>
                  <a:srgbClr val="0081C7"/>
                </a:solidFill>
                <a:ea typeface="Franklin Gothic Demi Cond" charset="0"/>
                <a:cs typeface="Franklin Gothic Demi Cond" charset="0"/>
              </a:rPr>
              <a:t> </a:t>
            </a:r>
            <a:r>
              <a:rPr lang="de-AT" sz="1400" b="1" dirty="0" err="1">
                <a:solidFill>
                  <a:srgbClr val="0081C7"/>
                </a:solidFill>
                <a:ea typeface="Franklin Gothic Demi Cond" charset="0"/>
                <a:cs typeface="Franklin Gothic Demi Cond" charset="0"/>
              </a:rPr>
              <a:t>Announcements</a:t>
            </a:r>
            <a:r>
              <a:rPr lang="de-AT" sz="1400" b="1" dirty="0">
                <a:solidFill>
                  <a:srgbClr val="0081C7"/>
                </a:solidFill>
                <a:ea typeface="Franklin Gothic Demi Cond" charset="0"/>
                <a:cs typeface="Franklin Gothic Demi Cond" charset="0"/>
              </a:rPr>
              <a:t>, </a:t>
            </a:r>
            <a:br>
              <a:rPr lang="de-AT" sz="1400" b="1" dirty="0">
                <a:solidFill>
                  <a:srgbClr val="0081C7"/>
                </a:solidFill>
                <a:ea typeface="Franklin Gothic Demi Cond" charset="0"/>
                <a:cs typeface="Franklin Gothic Demi Cond" charset="0"/>
              </a:rPr>
            </a:br>
            <a:r>
              <a:rPr lang="de-AT" sz="1400" b="1" dirty="0">
                <a:solidFill>
                  <a:srgbClr val="0081C7"/>
                </a:solidFill>
                <a:ea typeface="Franklin Gothic Demi Cond" charset="0"/>
                <a:cs typeface="Franklin Gothic Demi Cond" charset="0"/>
              </a:rPr>
              <a:t>People </a:t>
            </a:r>
            <a:r>
              <a:rPr lang="de-AT" sz="1400" b="1" dirty="0" err="1">
                <a:solidFill>
                  <a:srgbClr val="0081C7"/>
                </a:solidFill>
                <a:ea typeface="Franklin Gothic Demi Cond" charset="0"/>
                <a:cs typeface="Franklin Gothic Demi Cond" charset="0"/>
              </a:rPr>
              <a:t>location</a:t>
            </a:r>
            <a:br>
              <a:rPr lang="de-AT" sz="1400" b="1" dirty="0">
                <a:solidFill>
                  <a:srgbClr val="0081C7"/>
                </a:solidFill>
                <a:ea typeface="Franklin Gothic Demi Cond" charset="0"/>
                <a:cs typeface="Franklin Gothic Demi Cond" charset="0"/>
              </a:rPr>
            </a:br>
            <a:r>
              <a:rPr lang="de-AT" sz="1400" b="1" dirty="0">
                <a:solidFill>
                  <a:srgbClr val="0081C7"/>
                </a:solidFill>
                <a:ea typeface="Franklin Gothic Demi Cond" charset="0"/>
                <a:cs typeface="Franklin Gothic Demi Cond" charset="0"/>
              </a:rPr>
              <a:t>...</a:t>
            </a:r>
            <a:endParaRPr lang="en-US" sz="1400" b="1" dirty="0">
              <a:solidFill>
                <a:srgbClr val="0081C7"/>
              </a:solidFill>
              <a:ea typeface="Franklin Gothic Demi Cond" charset="0"/>
              <a:cs typeface="Franklin Gothic Demi Cond" charset="0"/>
            </a:endParaRPr>
          </a:p>
        </p:txBody>
      </p:sp>
      <p:sp>
        <p:nvSpPr>
          <p:cNvPr id="61" name="Textfeld 60"/>
          <p:cNvSpPr txBox="1"/>
          <p:nvPr/>
        </p:nvSpPr>
        <p:spPr>
          <a:xfrm>
            <a:off x="3465238" y="2245833"/>
            <a:ext cx="1678324" cy="88317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lvl="0" indent="-190500" algn="ctr">
              <a:buClr>
                <a:srgbClr val="808080"/>
              </a:buClr>
              <a:defRPr/>
            </a:pPr>
            <a:r>
              <a:rPr lang="de-AT" sz="1400" b="1" dirty="0">
                <a:solidFill>
                  <a:srgbClr val="0081C7"/>
                </a:solidFill>
                <a:ea typeface="Franklin Gothic Demi Cond" charset="0"/>
                <a:cs typeface="Franklin Gothic Demi Cond" charset="0"/>
              </a:rPr>
              <a:t>Operational </a:t>
            </a:r>
            <a:r>
              <a:rPr lang="de-AT" sz="1400" b="1" dirty="0" err="1">
                <a:solidFill>
                  <a:srgbClr val="0081C7"/>
                </a:solidFill>
                <a:ea typeface="Franklin Gothic Demi Cond" charset="0"/>
                <a:cs typeface="Franklin Gothic Demi Cond" charset="0"/>
              </a:rPr>
              <a:t>Intercom</a:t>
            </a:r>
            <a:endParaRPr lang="de-AT" sz="1400" b="1" dirty="0">
              <a:solidFill>
                <a:srgbClr val="0081C7"/>
              </a:solidFill>
              <a:ea typeface="Franklin Gothic Demi Cond" charset="0"/>
              <a:cs typeface="Franklin Gothic Demi Cond" charset="0"/>
            </a:endParaRPr>
          </a:p>
          <a:p>
            <a:pPr lvl="0" indent="-190500" algn="ctr">
              <a:buClr>
                <a:srgbClr val="808080"/>
              </a:buClr>
              <a:defRPr/>
            </a:pPr>
            <a:r>
              <a:rPr lang="de-AT" sz="1400" b="1" dirty="0">
                <a:solidFill>
                  <a:srgbClr val="0081C7"/>
                </a:solidFill>
                <a:ea typeface="Franklin Gothic Demi Cond" charset="0"/>
                <a:cs typeface="Franklin Gothic Demi Cond" charset="0"/>
              </a:rPr>
              <a:t>Page / Party Line </a:t>
            </a:r>
          </a:p>
          <a:p>
            <a:pPr lvl="0" indent="-190500" algn="ctr">
              <a:buClr>
                <a:srgbClr val="808080"/>
              </a:buClr>
              <a:defRPr/>
            </a:pPr>
            <a:r>
              <a:rPr lang="de-AT" sz="1400" b="1" dirty="0">
                <a:solidFill>
                  <a:srgbClr val="0081C7"/>
                </a:solidFill>
                <a:ea typeface="Franklin Gothic Demi Cond" charset="0"/>
                <a:cs typeface="Franklin Gothic Demi Cond" charset="0"/>
              </a:rPr>
              <a:t>Emergency Calls</a:t>
            </a:r>
            <a:endParaRPr lang="en-US" sz="1400" b="1" dirty="0">
              <a:solidFill>
                <a:srgbClr val="0081C7"/>
              </a:solidFill>
              <a:ea typeface="Franklin Gothic Demi Cond" charset="0"/>
              <a:cs typeface="Franklin Gothic Demi Cond" charset="0"/>
            </a:endParaRPr>
          </a:p>
        </p:txBody>
      </p:sp>
      <p:grpSp>
        <p:nvGrpSpPr>
          <p:cNvPr id="8" name="Gruppierung 7"/>
          <p:cNvGrpSpPr/>
          <p:nvPr/>
        </p:nvGrpSpPr>
        <p:grpSpPr>
          <a:xfrm>
            <a:off x="4546112" y="1257245"/>
            <a:ext cx="2902129" cy="1860424"/>
            <a:chOff x="4502569" y="1257245"/>
            <a:chExt cx="2902129" cy="1860424"/>
          </a:xfrm>
        </p:grpSpPr>
        <p:cxnSp>
          <p:nvCxnSpPr>
            <p:cNvPr id="66" name="Gerade Verbindung 65"/>
            <p:cNvCxnSpPr/>
            <p:nvPr/>
          </p:nvCxnSpPr>
          <p:spPr>
            <a:xfrm flipH="1">
              <a:off x="6270172" y="1257245"/>
              <a:ext cx="1134526" cy="1860424"/>
            </a:xfrm>
            <a:prstGeom prst="line">
              <a:avLst/>
            </a:prstGeom>
            <a:noFill/>
            <a:ln w="9525">
              <a:solidFill>
                <a:schemeClr val="accent3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7" name="Gerade Verbindung 66"/>
            <p:cNvCxnSpPr/>
            <p:nvPr/>
          </p:nvCxnSpPr>
          <p:spPr>
            <a:xfrm>
              <a:off x="4502569" y="1295813"/>
              <a:ext cx="1099194" cy="1816172"/>
            </a:xfrm>
            <a:prstGeom prst="line">
              <a:avLst/>
            </a:prstGeom>
            <a:noFill/>
            <a:ln w="9525">
              <a:solidFill>
                <a:schemeClr val="accent3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69" name="Gerade Verbindung 68"/>
          <p:cNvCxnSpPr/>
          <p:nvPr/>
        </p:nvCxnSpPr>
        <p:spPr>
          <a:xfrm rot="10800000" flipH="1">
            <a:off x="4546112" y="4429954"/>
            <a:ext cx="1134526" cy="1860424"/>
          </a:xfrm>
          <a:prstGeom prst="line">
            <a:avLst/>
          </a:prstGeom>
          <a:noFill/>
          <a:ln w="9525"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1" name="Gerade Verbindung 70"/>
          <p:cNvCxnSpPr>
            <a:cxnSpLocks/>
          </p:cNvCxnSpPr>
          <p:nvPr/>
        </p:nvCxnSpPr>
        <p:spPr>
          <a:xfrm>
            <a:off x="3253980" y="3107851"/>
            <a:ext cx="2148402" cy="415892"/>
          </a:xfrm>
          <a:prstGeom prst="line">
            <a:avLst/>
          </a:prstGeom>
          <a:noFill/>
          <a:ln w="9525"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2" name="Gerade Verbindung 71"/>
          <p:cNvCxnSpPr/>
          <p:nvPr/>
        </p:nvCxnSpPr>
        <p:spPr>
          <a:xfrm flipV="1">
            <a:off x="3292303" y="3998547"/>
            <a:ext cx="2043137" cy="816165"/>
          </a:xfrm>
          <a:prstGeom prst="line">
            <a:avLst/>
          </a:prstGeom>
          <a:noFill/>
          <a:ln w="9525"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5" name="Gerade Verbindung 74"/>
          <p:cNvCxnSpPr/>
          <p:nvPr/>
        </p:nvCxnSpPr>
        <p:spPr>
          <a:xfrm flipH="1">
            <a:off x="6658955" y="2707578"/>
            <a:ext cx="2043137" cy="816165"/>
          </a:xfrm>
          <a:prstGeom prst="line">
            <a:avLst/>
          </a:prstGeom>
          <a:noFill/>
          <a:ln w="9525"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6" name="Gerade Verbindung 75"/>
          <p:cNvCxnSpPr/>
          <p:nvPr/>
        </p:nvCxnSpPr>
        <p:spPr>
          <a:xfrm flipH="1" flipV="1">
            <a:off x="6663607" y="3998547"/>
            <a:ext cx="2043137" cy="816165"/>
          </a:xfrm>
          <a:prstGeom prst="line">
            <a:avLst/>
          </a:prstGeom>
          <a:noFill/>
          <a:ln w="9525"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83" name="Textfeld 82"/>
          <p:cNvSpPr txBox="1"/>
          <p:nvPr/>
        </p:nvSpPr>
        <p:spPr>
          <a:xfrm>
            <a:off x="4986797" y="1724879"/>
            <a:ext cx="2041459" cy="444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lvl="0" indent="-190500" algn="ctr">
              <a:lnSpc>
                <a:spcPct val="95000"/>
              </a:lnSpc>
              <a:spcAft>
                <a:spcPts val="800"/>
              </a:spcAft>
              <a:buClr>
                <a:srgbClr val="808080"/>
              </a:buClr>
              <a:defRPr/>
            </a:pPr>
            <a:r>
              <a:rPr lang="en-US" sz="1400" b="1" dirty="0">
                <a:solidFill>
                  <a:srgbClr val="0081C7"/>
                </a:solidFill>
                <a:ea typeface="Franklin Gothic Demi Cond" charset="0"/>
                <a:cs typeface="Franklin Gothic Demi Cond" charset="0"/>
              </a:rPr>
              <a:t>Incident Response</a:t>
            </a:r>
            <a:br>
              <a:rPr lang="en-US" sz="1400" b="1" dirty="0">
                <a:solidFill>
                  <a:srgbClr val="0081C7"/>
                </a:solidFill>
                <a:ea typeface="Franklin Gothic Demi Cond" charset="0"/>
                <a:cs typeface="Franklin Gothic Demi Cond" charset="0"/>
              </a:rPr>
            </a:br>
            <a:r>
              <a:rPr lang="en-US" sz="1400" b="1" dirty="0">
                <a:solidFill>
                  <a:srgbClr val="0081C7"/>
                </a:solidFill>
                <a:ea typeface="Franklin Gothic Demi Cond" charset="0"/>
                <a:cs typeface="Franklin Gothic Demi Cond" charset="0"/>
              </a:rPr>
              <a:t>Management (IRM)</a:t>
            </a:r>
            <a:endParaRPr lang="en-US" sz="1400" b="1" dirty="0">
              <a:solidFill>
                <a:srgbClr val="0081C7"/>
              </a:solidFill>
            </a:endParaRPr>
          </a:p>
        </p:txBody>
      </p:sp>
      <p:grpSp>
        <p:nvGrpSpPr>
          <p:cNvPr id="87" name="Gruppieren 178"/>
          <p:cNvGrpSpPr/>
          <p:nvPr/>
        </p:nvGrpSpPr>
        <p:grpSpPr>
          <a:xfrm>
            <a:off x="4995937" y="2875076"/>
            <a:ext cx="392062" cy="380950"/>
            <a:chOff x="2679700" y="966788"/>
            <a:chExt cx="392113" cy="381000"/>
          </a:xfrm>
          <a:solidFill>
            <a:srgbClr val="0081C7"/>
          </a:solidFill>
        </p:grpSpPr>
        <p:sp>
          <p:nvSpPr>
            <p:cNvPr id="88" name="Freeform 92"/>
            <p:cNvSpPr>
              <a:spLocks/>
            </p:cNvSpPr>
            <p:nvPr/>
          </p:nvSpPr>
          <p:spPr bwMode="auto">
            <a:xfrm>
              <a:off x="2908300" y="966788"/>
              <a:ext cx="163513" cy="257175"/>
            </a:xfrm>
            <a:custGeom>
              <a:avLst/>
              <a:gdLst>
                <a:gd name="T0" fmla="*/ 325 w 364"/>
                <a:gd name="T1" fmla="*/ 581 h 581"/>
                <a:gd name="T2" fmla="*/ 325 w 364"/>
                <a:gd name="T3" fmla="*/ 581 h 581"/>
                <a:gd name="T4" fmla="*/ 355 w 364"/>
                <a:gd name="T5" fmla="*/ 573 h 581"/>
                <a:gd name="T6" fmla="*/ 364 w 364"/>
                <a:gd name="T7" fmla="*/ 549 h 581"/>
                <a:gd name="T8" fmla="*/ 353 w 364"/>
                <a:gd name="T9" fmla="*/ 498 h 581"/>
                <a:gd name="T10" fmla="*/ 234 w 364"/>
                <a:gd name="T11" fmla="*/ 380 h 581"/>
                <a:gd name="T12" fmla="*/ 207 w 364"/>
                <a:gd name="T13" fmla="*/ 366 h 581"/>
                <a:gd name="T14" fmla="*/ 204 w 364"/>
                <a:gd name="T15" fmla="*/ 342 h 581"/>
                <a:gd name="T16" fmla="*/ 223 w 364"/>
                <a:gd name="T17" fmla="*/ 318 h 581"/>
                <a:gd name="T18" fmla="*/ 229 w 364"/>
                <a:gd name="T19" fmla="*/ 308 h 581"/>
                <a:gd name="T20" fmla="*/ 248 w 364"/>
                <a:gd name="T21" fmla="*/ 273 h 581"/>
                <a:gd name="T22" fmla="*/ 263 w 364"/>
                <a:gd name="T23" fmla="*/ 258 h 581"/>
                <a:gd name="T24" fmla="*/ 278 w 364"/>
                <a:gd name="T25" fmla="*/ 179 h 581"/>
                <a:gd name="T26" fmla="*/ 267 w 364"/>
                <a:gd name="T27" fmla="*/ 165 h 581"/>
                <a:gd name="T28" fmla="*/ 182 w 364"/>
                <a:gd name="T29" fmla="*/ 23 h 581"/>
                <a:gd name="T30" fmla="*/ 131 w 364"/>
                <a:gd name="T31" fmla="*/ 6 h 581"/>
                <a:gd name="T32" fmla="*/ 122 w 364"/>
                <a:gd name="T33" fmla="*/ 4 h 581"/>
                <a:gd name="T34" fmla="*/ 104 w 364"/>
                <a:gd name="T35" fmla="*/ 0 h 581"/>
                <a:gd name="T36" fmla="*/ 99 w 364"/>
                <a:gd name="T37" fmla="*/ 0 h 581"/>
                <a:gd name="T38" fmla="*/ 65 w 364"/>
                <a:gd name="T39" fmla="*/ 21 h 581"/>
                <a:gd name="T40" fmla="*/ 33 w 364"/>
                <a:gd name="T41" fmla="*/ 53 h 581"/>
                <a:gd name="T42" fmla="*/ 32 w 364"/>
                <a:gd name="T43" fmla="*/ 58 h 581"/>
                <a:gd name="T44" fmla="*/ 2 w 364"/>
                <a:gd name="T45" fmla="*/ 118 h 581"/>
                <a:gd name="T46" fmla="*/ 14 w 364"/>
                <a:gd name="T47" fmla="*/ 137 h 581"/>
                <a:gd name="T48" fmla="*/ 33 w 364"/>
                <a:gd name="T49" fmla="*/ 125 h 581"/>
                <a:gd name="T50" fmla="*/ 66 w 364"/>
                <a:gd name="T51" fmla="*/ 68 h 581"/>
                <a:gd name="T52" fmla="*/ 71 w 364"/>
                <a:gd name="T53" fmla="*/ 49 h 581"/>
                <a:gd name="T54" fmla="*/ 75 w 364"/>
                <a:gd name="T55" fmla="*/ 45 h 581"/>
                <a:gd name="T56" fmla="*/ 76 w 364"/>
                <a:gd name="T57" fmla="*/ 45 h 581"/>
                <a:gd name="T58" fmla="*/ 93 w 364"/>
                <a:gd name="T59" fmla="*/ 35 h 581"/>
                <a:gd name="T60" fmla="*/ 103 w 364"/>
                <a:gd name="T61" fmla="*/ 32 h 581"/>
                <a:gd name="T62" fmla="*/ 112 w 364"/>
                <a:gd name="T63" fmla="*/ 34 h 581"/>
                <a:gd name="T64" fmla="*/ 122 w 364"/>
                <a:gd name="T65" fmla="*/ 37 h 581"/>
                <a:gd name="T66" fmla="*/ 169 w 364"/>
                <a:gd name="T67" fmla="*/ 53 h 581"/>
                <a:gd name="T68" fmla="*/ 234 w 364"/>
                <a:gd name="T69" fmla="*/ 177 h 581"/>
                <a:gd name="T70" fmla="*/ 239 w 364"/>
                <a:gd name="T71" fmla="*/ 189 h 581"/>
                <a:gd name="T72" fmla="*/ 248 w 364"/>
                <a:gd name="T73" fmla="*/ 193 h 581"/>
                <a:gd name="T74" fmla="*/ 235 w 364"/>
                <a:gd name="T75" fmla="*/ 242 h 581"/>
                <a:gd name="T76" fmla="*/ 234 w 364"/>
                <a:gd name="T77" fmla="*/ 244 h 581"/>
                <a:gd name="T78" fmla="*/ 221 w 364"/>
                <a:gd name="T79" fmla="*/ 255 h 581"/>
                <a:gd name="T80" fmla="*/ 202 w 364"/>
                <a:gd name="T81" fmla="*/ 290 h 581"/>
                <a:gd name="T82" fmla="*/ 195 w 364"/>
                <a:gd name="T83" fmla="*/ 301 h 581"/>
                <a:gd name="T84" fmla="*/ 178 w 364"/>
                <a:gd name="T85" fmla="*/ 322 h 581"/>
                <a:gd name="T86" fmla="*/ 172 w 364"/>
                <a:gd name="T87" fmla="*/ 335 h 581"/>
                <a:gd name="T88" fmla="*/ 177 w 364"/>
                <a:gd name="T89" fmla="*/ 382 h 581"/>
                <a:gd name="T90" fmla="*/ 186 w 364"/>
                <a:gd name="T91" fmla="*/ 392 h 581"/>
                <a:gd name="T92" fmla="*/ 221 w 364"/>
                <a:gd name="T93" fmla="*/ 409 h 581"/>
                <a:gd name="T94" fmla="*/ 323 w 364"/>
                <a:gd name="T95" fmla="*/ 508 h 581"/>
                <a:gd name="T96" fmla="*/ 334 w 364"/>
                <a:gd name="T97" fmla="*/ 549 h 581"/>
                <a:gd name="T98" fmla="*/ 334 w 364"/>
                <a:gd name="T99" fmla="*/ 549 h 581"/>
                <a:gd name="T100" fmla="*/ 319 w 364"/>
                <a:gd name="T101" fmla="*/ 549 h 581"/>
                <a:gd name="T102" fmla="*/ 307 w 364"/>
                <a:gd name="T103" fmla="*/ 549 h 581"/>
                <a:gd name="T104" fmla="*/ 74 w 364"/>
                <a:gd name="T105" fmla="*/ 549 h 581"/>
                <a:gd name="T106" fmla="*/ 58 w 364"/>
                <a:gd name="T107" fmla="*/ 565 h 581"/>
                <a:gd name="T108" fmla="*/ 74 w 364"/>
                <a:gd name="T109" fmla="*/ 581 h 581"/>
                <a:gd name="T110" fmla="*/ 325 w 364"/>
                <a:gd name="T111" fmla="*/ 581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64" h="581">
                  <a:moveTo>
                    <a:pt x="325" y="581"/>
                  </a:moveTo>
                  <a:lnTo>
                    <a:pt x="325" y="581"/>
                  </a:lnTo>
                  <a:cubicBezTo>
                    <a:pt x="336" y="581"/>
                    <a:pt x="347" y="580"/>
                    <a:pt x="355" y="573"/>
                  </a:cubicBezTo>
                  <a:cubicBezTo>
                    <a:pt x="361" y="567"/>
                    <a:pt x="364" y="559"/>
                    <a:pt x="364" y="549"/>
                  </a:cubicBezTo>
                  <a:cubicBezTo>
                    <a:pt x="364" y="537"/>
                    <a:pt x="363" y="530"/>
                    <a:pt x="353" y="498"/>
                  </a:cubicBezTo>
                  <a:cubicBezTo>
                    <a:pt x="343" y="466"/>
                    <a:pt x="293" y="405"/>
                    <a:pt x="234" y="380"/>
                  </a:cubicBezTo>
                  <a:lnTo>
                    <a:pt x="207" y="366"/>
                  </a:lnTo>
                  <a:cubicBezTo>
                    <a:pt x="206" y="359"/>
                    <a:pt x="205" y="351"/>
                    <a:pt x="204" y="342"/>
                  </a:cubicBezTo>
                  <a:cubicBezTo>
                    <a:pt x="211" y="336"/>
                    <a:pt x="217" y="328"/>
                    <a:pt x="223" y="318"/>
                  </a:cubicBezTo>
                  <a:cubicBezTo>
                    <a:pt x="225" y="314"/>
                    <a:pt x="227" y="311"/>
                    <a:pt x="229" y="308"/>
                  </a:cubicBezTo>
                  <a:cubicBezTo>
                    <a:pt x="236" y="297"/>
                    <a:pt x="242" y="287"/>
                    <a:pt x="248" y="273"/>
                  </a:cubicBezTo>
                  <a:cubicBezTo>
                    <a:pt x="254" y="270"/>
                    <a:pt x="260" y="264"/>
                    <a:pt x="263" y="258"/>
                  </a:cubicBezTo>
                  <a:cubicBezTo>
                    <a:pt x="275" y="236"/>
                    <a:pt x="284" y="197"/>
                    <a:pt x="278" y="179"/>
                  </a:cubicBezTo>
                  <a:cubicBezTo>
                    <a:pt x="276" y="173"/>
                    <a:pt x="272" y="168"/>
                    <a:pt x="267" y="165"/>
                  </a:cubicBezTo>
                  <a:cubicBezTo>
                    <a:pt x="265" y="97"/>
                    <a:pt x="234" y="44"/>
                    <a:pt x="182" y="23"/>
                  </a:cubicBezTo>
                  <a:cubicBezTo>
                    <a:pt x="172" y="19"/>
                    <a:pt x="154" y="12"/>
                    <a:pt x="131" y="6"/>
                  </a:cubicBezTo>
                  <a:cubicBezTo>
                    <a:pt x="127" y="5"/>
                    <a:pt x="124" y="4"/>
                    <a:pt x="122" y="4"/>
                  </a:cubicBezTo>
                  <a:cubicBezTo>
                    <a:pt x="117" y="2"/>
                    <a:pt x="113" y="1"/>
                    <a:pt x="104" y="0"/>
                  </a:cubicBezTo>
                  <a:cubicBezTo>
                    <a:pt x="102" y="0"/>
                    <a:pt x="101" y="0"/>
                    <a:pt x="99" y="0"/>
                  </a:cubicBezTo>
                  <a:cubicBezTo>
                    <a:pt x="83" y="3"/>
                    <a:pt x="71" y="10"/>
                    <a:pt x="65" y="21"/>
                  </a:cubicBezTo>
                  <a:cubicBezTo>
                    <a:pt x="53" y="24"/>
                    <a:pt x="39" y="32"/>
                    <a:pt x="33" y="53"/>
                  </a:cubicBezTo>
                  <a:cubicBezTo>
                    <a:pt x="32" y="55"/>
                    <a:pt x="32" y="56"/>
                    <a:pt x="32" y="58"/>
                  </a:cubicBezTo>
                  <a:cubicBezTo>
                    <a:pt x="18" y="75"/>
                    <a:pt x="8" y="95"/>
                    <a:pt x="2" y="118"/>
                  </a:cubicBezTo>
                  <a:cubicBezTo>
                    <a:pt x="0" y="126"/>
                    <a:pt x="5" y="135"/>
                    <a:pt x="14" y="137"/>
                  </a:cubicBezTo>
                  <a:cubicBezTo>
                    <a:pt x="22" y="140"/>
                    <a:pt x="31" y="134"/>
                    <a:pt x="33" y="125"/>
                  </a:cubicBezTo>
                  <a:cubicBezTo>
                    <a:pt x="39" y="102"/>
                    <a:pt x="50" y="82"/>
                    <a:pt x="66" y="68"/>
                  </a:cubicBezTo>
                  <a:cubicBezTo>
                    <a:pt x="71" y="64"/>
                    <a:pt x="73" y="55"/>
                    <a:pt x="71" y="49"/>
                  </a:cubicBezTo>
                  <a:cubicBezTo>
                    <a:pt x="73" y="49"/>
                    <a:pt x="74" y="45"/>
                    <a:pt x="75" y="45"/>
                  </a:cubicBezTo>
                  <a:lnTo>
                    <a:pt x="76" y="45"/>
                  </a:lnTo>
                  <a:cubicBezTo>
                    <a:pt x="84" y="45"/>
                    <a:pt x="91" y="43"/>
                    <a:pt x="93" y="35"/>
                  </a:cubicBezTo>
                  <a:cubicBezTo>
                    <a:pt x="93" y="32"/>
                    <a:pt x="99" y="33"/>
                    <a:pt x="103" y="32"/>
                  </a:cubicBezTo>
                  <a:cubicBezTo>
                    <a:pt x="106" y="32"/>
                    <a:pt x="108" y="33"/>
                    <a:pt x="112" y="34"/>
                  </a:cubicBezTo>
                  <a:cubicBezTo>
                    <a:pt x="115" y="35"/>
                    <a:pt x="118" y="36"/>
                    <a:pt x="122" y="37"/>
                  </a:cubicBezTo>
                  <a:cubicBezTo>
                    <a:pt x="144" y="43"/>
                    <a:pt x="159" y="49"/>
                    <a:pt x="169" y="53"/>
                  </a:cubicBezTo>
                  <a:cubicBezTo>
                    <a:pt x="213" y="71"/>
                    <a:pt x="236" y="116"/>
                    <a:pt x="234" y="177"/>
                  </a:cubicBezTo>
                  <a:cubicBezTo>
                    <a:pt x="234" y="181"/>
                    <a:pt x="236" y="185"/>
                    <a:pt x="239" y="189"/>
                  </a:cubicBezTo>
                  <a:cubicBezTo>
                    <a:pt x="241" y="191"/>
                    <a:pt x="245" y="193"/>
                    <a:pt x="248" y="193"/>
                  </a:cubicBezTo>
                  <a:cubicBezTo>
                    <a:pt x="248" y="203"/>
                    <a:pt x="244" y="226"/>
                    <a:pt x="235" y="242"/>
                  </a:cubicBezTo>
                  <a:cubicBezTo>
                    <a:pt x="234" y="243"/>
                    <a:pt x="233" y="244"/>
                    <a:pt x="234" y="244"/>
                  </a:cubicBezTo>
                  <a:cubicBezTo>
                    <a:pt x="228" y="245"/>
                    <a:pt x="223" y="249"/>
                    <a:pt x="221" y="255"/>
                  </a:cubicBezTo>
                  <a:cubicBezTo>
                    <a:pt x="215" y="269"/>
                    <a:pt x="209" y="279"/>
                    <a:pt x="202" y="290"/>
                  </a:cubicBezTo>
                  <a:cubicBezTo>
                    <a:pt x="200" y="294"/>
                    <a:pt x="197" y="297"/>
                    <a:pt x="195" y="301"/>
                  </a:cubicBezTo>
                  <a:cubicBezTo>
                    <a:pt x="189" y="311"/>
                    <a:pt x="184" y="317"/>
                    <a:pt x="178" y="322"/>
                  </a:cubicBezTo>
                  <a:cubicBezTo>
                    <a:pt x="174" y="325"/>
                    <a:pt x="172" y="330"/>
                    <a:pt x="172" y="335"/>
                  </a:cubicBezTo>
                  <a:cubicBezTo>
                    <a:pt x="172" y="345"/>
                    <a:pt x="173" y="364"/>
                    <a:pt x="177" y="382"/>
                  </a:cubicBezTo>
                  <a:cubicBezTo>
                    <a:pt x="179" y="386"/>
                    <a:pt x="182" y="390"/>
                    <a:pt x="186" y="392"/>
                  </a:cubicBezTo>
                  <a:lnTo>
                    <a:pt x="221" y="409"/>
                  </a:lnTo>
                  <a:cubicBezTo>
                    <a:pt x="272" y="431"/>
                    <a:pt x="317" y="486"/>
                    <a:pt x="323" y="508"/>
                  </a:cubicBezTo>
                  <a:cubicBezTo>
                    <a:pt x="333" y="539"/>
                    <a:pt x="334" y="542"/>
                    <a:pt x="334" y="549"/>
                  </a:cubicBezTo>
                  <a:lnTo>
                    <a:pt x="334" y="549"/>
                  </a:lnTo>
                  <a:cubicBezTo>
                    <a:pt x="334" y="550"/>
                    <a:pt x="323" y="549"/>
                    <a:pt x="319" y="549"/>
                  </a:cubicBezTo>
                  <a:cubicBezTo>
                    <a:pt x="315" y="549"/>
                    <a:pt x="310" y="549"/>
                    <a:pt x="307" y="549"/>
                  </a:cubicBezTo>
                  <a:lnTo>
                    <a:pt x="74" y="549"/>
                  </a:lnTo>
                  <a:cubicBezTo>
                    <a:pt x="65" y="549"/>
                    <a:pt x="58" y="556"/>
                    <a:pt x="58" y="565"/>
                  </a:cubicBezTo>
                  <a:cubicBezTo>
                    <a:pt x="58" y="574"/>
                    <a:pt x="65" y="581"/>
                    <a:pt x="74" y="581"/>
                  </a:cubicBezTo>
                  <a:lnTo>
                    <a:pt x="325" y="58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9" name="Freeform 93"/>
            <p:cNvSpPr>
              <a:spLocks/>
            </p:cNvSpPr>
            <p:nvPr/>
          </p:nvSpPr>
          <p:spPr bwMode="auto">
            <a:xfrm>
              <a:off x="2679700" y="966788"/>
              <a:ext cx="161925" cy="257175"/>
            </a:xfrm>
            <a:custGeom>
              <a:avLst/>
              <a:gdLst>
                <a:gd name="T0" fmla="*/ 292 w 362"/>
                <a:gd name="T1" fmla="*/ 580 h 580"/>
                <a:gd name="T2" fmla="*/ 292 w 362"/>
                <a:gd name="T3" fmla="*/ 580 h 580"/>
                <a:gd name="T4" fmla="*/ 308 w 362"/>
                <a:gd name="T5" fmla="*/ 564 h 580"/>
                <a:gd name="T6" fmla="*/ 292 w 362"/>
                <a:gd name="T7" fmla="*/ 548 h 580"/>
                <a:gd name="T8" fmla="*/ 53 w 362"/>
                <a:gd name="T9" fmla="*/ 548 h 580"/>
                <a:gd name="T10" fmla="*/ 42 w 362"/>
                <a:gd name="T11" fmla="*/ 548 h 580"/>
                <a:gd name="T12" fmla="*/ 32 w 362"/>
                <a:gd name="T13" fmla="*/ 548 h 580"/>
                <a:gd name="T14" fmla="*/ 32 w 362"/>
                <a:gd name="T15" fmla="*/ 547 h 580"/>
                <a:gd name="T16" fmla="*/ 39 w 362"/>
                <a:gd name="T17" fmla="*/ 506 h 580"/>
                <a:gd name="T18" fmla="*/ 155 w 362"/>
                <a:gd name="T19" fmla="*/ 408 h 580"/>
                <a:gd name="T20" fmla="*/ 189 w 362"/>
                <a:gd name="T21" fmla="*/ 385 h 580"/>
                <a:gd name="T22" fmla="*/ 191 w 362"/>
                <a:gd name="T23" fmla="*/ 379 h 580"/>
                <a:gd name="T24" fmla="*/ 196 w 362"/>
                <a:gd name="T25" fmla="*/ 335 h 580"/>
                <a:gd name="T26" fmla="*/ 189 w 362"/>
                <a:gd name="T27" fmla="*/ 321 h 580"/>
                <a:gd name="T28" fmla="*/ 170 w 362"/>
                <a:gd name="T29" fmla="*/ 299 h 580"/>
                <a:gd name="T30" fmla="*/ 164 w 362"/>
                <a:gd name="T31" fmla="*/ 289 h 580"/>
                <a:gd name="T32" fmla="*/ 146 w 362"/>
                <a:gd name="T33" fmla="*/ 254 h 580"/>
                <a:gd name="T34" fmla="*/ 132 w 362"/>
                <a:gd name="T35" fmla="*/ 243 h 580"/>
                <a:gd name="T36" fmla="*/ 130 w 362"/>
                <a:gd name="T37" fmla="*/ 241 h 580"/>
                <a:gd name="T38" fmla="*/ 117 w 362"/>
                <a:gd name="T39" fmla="*/ 192 h 580"/>
                <a:gd name="T40" fmla="*/ 128 w 362"/>
                <a:gd name="T41" fmla="*/ 188 h 580"/>
                <a:gd name="T42" fmla="*/ 132 w 362"/>
                <a:gd name="T43" fmla="*/ 176 h 580"/>
                <a:gd name="T44" fmla="*/ 170 w 362"/>
                <a:gd name="T45" fmla="*/ 69 h 580"/>
                <a:gd name="T46" fmla="*/ 175 w 362"/>
                <a:gd name="T47" fmla="*/ 52 h 580"/>
                <a:gd name="T48" fmla="*/ 179 w 362"/>
                <a:gd name="T49" fmla="*/ 50 h 580"/>
                <a:gd name="T50" fmla="*/ 181 w 362"/>
                <a:gd name="T51" fmla="*/ 51 h 580"/>
                <a:gd name="T52" fmla="*/ 198 w 362"/>
                <a:gd name="T53" fmla="*/ 37 h 580"/>
                <a:gd name="T54" fmla="*/ 205 w 362"/>
                <a:gd name="T55" fmla="*/ 32 h 580"/>
                <a:gd name="T56" fmla="*/ 212 w 362"/>
                <a:gd name="T57" fmla="*/ 33 h 580"/>
                <a:gd name="T58" fmla="*/ 225 w 362"/>
                <a:gd name="T59" fmla="*/ 36 h 580"/>
                <a:gd name="T60" fmla="*/ 272 w 362"/>
                <a:gd name="T61" fmla="*/ 52 h 580"/>
                <a:gd name="T62" fmla="*/ 328 w 362"/>
                <a:gd name="T63" fmla="*/ 116 h 580"/>
                <a:gd name="T64" fmla="*/ 348 w 362"/>
                <a:gd name="T65" fmla="*/ 126 h 580"/>
                <a:gd name="T66" fmla="*/ 359 w 362"/>
                <a:gd name="T67" fmla="*/ 106 h 580"/>
                <a:gd name="T68" fmla="*/ 285 w 362"/>
                <a:gd name="T69" fmla="*/ 22 h 580"/>
                <a:gd name="T70" fmla="*/ 234 w 362"/>
                <a:gd name="T71" fmla="*/ 5 h 580"/>
                <a:gd name="T72" fmla="*/ 216 w 362"/>
                <a:gd name="T73" fmla="*/ 2 h 580"/>
                <a:gd name="T74" fmla="*/ 206 w 362"/>
                <a:gd name="T75" fmla="*/ 0 h 580"/>
                <a:gd name="T76" fmla="*/ 200 w 362"/>
                <a:gd name="T77" fmla="*/ 0 h 580"/>
                <a:gd name="T78" fmla="*/ 171 w 362"/>
                <a:gd name="T79" fmla="*/ 19 h 580"/>
                <a:gd name="T80" fmla="*/ 137 w 362"/>
                <a:gd name="T81" fmla="*/ 52 h 580"/>
                <a:gd name="T82" fmla="*/ 136 w 362"/>
                <a:gd name="T83" fmla="*/ 57 h 580"/>
                <a:gd name="T84" fmla="*/ 100 w 362"/>
                <a:gd name="T85" fmla="*/ 163 h 580"/>
                <a:gd name="T86" fmla="*/ 87 w 362"/>
                <a:gd name="T87" fmla="*/ 178 h 580"/>
                <a:gd name="T88" fmla="*/ 102 w 362"/>
                <a:gd name="T89" fmla="*/ 257 h 580"/>
                <a:gd name="T90" fmla="*/ 118 w 362"/>
                <a:gd name="T91" fmla="*/ 272 h 580"/>
                <a:gd name="T92" fmla="*/ 137 w 362"/>
                <a:gd name="T93" fmla="*/ 307 h 580"/>
                <a:gd name="T94" fmla="*/ 143 w 362"/>
                <a:gd name="T95" fmla="*/ 316 h 580"/>
                <a:gd name="T96" fmla="*/ 164 w 362"/>
                <a:gd name="T97" fmla="*/ 342 h 580"/>
                <a:gd name="T98" fmla="*/ 161 w 362"/>
                <a:gd name="T99" fmla="*/ 368 h 580"/>
                <a:gd name="T100" fmla="*/ 143 w 362"/>
                <a:gd name="T101" fmla="*/ 378 h 580"/>
                <a:gd name="T102" fmla="*/ 7 w 362"/>
                <a:gd name="T103" fmla="*/ 498 h 580"/>
                <a:gd name="T104" fmla="*/ 0 w 362"/>
                <a:gd name="T105" fmla="*/ 548 h 580"/>
                <a:gd name="T106" fmla="*/ 9 w 362"/>
                <a:gd name="T107" fmla="*/ 572 h 580"/>
                <a:gd name="T108" fmla="*/ 35 w 362"/>
                <a:gd name="T109" fmla="*/ 580 h 580"/>
                <a:gd name="T110" fmla="*/ 292 w 362"/>
                <a:gd name="T111" fmla="*/ 580 h 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62" h="580">
                  <a:moveTo>
                    <a:pt x="292" y="580"/>
                  </a:moveTo>
                  <a:lnTo>
                    <a:pt x="292" y="580"/>
                  </a:lnTo>
                  <a:cubicBezTo>
                    <a:pt x="301" y="580"/>
                    <a:pt x="308" y="573"/>
                    <a:pt x="308" y="564"/>
                  </a:cubicBezTo>
                  <a:cubicBezTo>
                    <a:pt x="308" y="555"/>
                    <a:pt x="301" y="548"/>
                    <a:pt x="292" y="548"/>
                  </a:cubicBezTo>
                  <a:lnTo>
                    <a:pt x="53" y="548"/>
                  </a:lnTo>
                  <a:cubicBezTo>
                    <a:pt x="49" y="548"/>
                    <a:pt x="46" y="548"/>
                    <a:pt x="42" y="548"/>
                  </a:cubicBezTo>
                  <a:cubicBezTo>
                    <a:pt x="39" y="548"/>
                    <a:pt x="32" y="548"/>
                    <a:pt x="32" y="548"/>
                  </a:cubicBezTo>
                  <a:lnTo>
                    <a:pt x="32" y="547"/>
                  </a:lnTo>
                  <a:cubicBezTo>
                    <a:pt x="32" y="547"/>
                    <a:pt x="32" y="533"/>
                    <a:pt x="39" y="506"/>
                  </a:cubicBezTo>
                  <a:cubicBezTo>
                    <a:pt x="45" y="481"/>
                    <a:pt x="104" y="427"/>
                    <a:pt x="155" y="408"/>
                  </a:cubicBezTo>
                  <a:cubicBezTo>
                    <a:pt x="178" y="400"/>
                    <a:pt x="188" y="386"/>
                    <a:pt x="189" y="385"/>
                  </a:cubicBezTo>
                  <a:cubicBezTo>
                    <a:pt x="190" y="383"/>
                    <a:pt x="191" y="381"/>
                    <a:pt x="191" y="379"/>
                  </a:cubicBezTo>
                  <a:cubicBezTo>
                    <a:pt x="195" y="362"/>
                    <a:pt x="196" y="341"/>
                    <a:pt x="196" y="335"/>
                  </a:cubicBezTo>
                  <a:cubicBezTo>
                    <a:pt x="197" y="329"/>
                    <a:pt x="194" y="324"/>
                    <a:pt x="189" y="321"/>
                  </a:cubicBezTo>
                  <a:cubicBezTo>
                    <a:pt x="183" y="317"/>
                    <a:pt x="177" y="310"/>
                    <a:pt x="170" y="299"/>
                  </a:cubicBezTo>
                  <a:cubicBezTo>
                    <a:pt x="168" y="296"/>
                    <a:pt x="166" y="293"/>
                    <a:pt x="164" y="289"/>
                  </a:cubicBezTo>
                  <a:cubicBezTo>
                    <a:pt x="157" y="278"/>
                    <a:pt x="151" y="268"/>
                    <a:pt x="146" y="254"/>
                  </a:cubicBezTo>
                  <a:cubicBezTo>
                    <a:pt x="143" y="247"/>
                    <a:pt x="139" y="243"/>
                    <a:pt x="132" y="243"/>
                  </a:cubicBezTo>
                  <a:cubicBezTo>
                    <a:pt x="132" y="243"/>
                    <a:pt x="131" y="242"/>
                    <a:pt x="130" y="241"/>
                  </a:cubicBezTo>
                  <a:cubicBezTo>
                    <a:pt x="121" y="225"/>
                    <a:pt x="117" y="202"/>
                    <a:pt x="117" y="192"/>
                  </a:cubicBezTo>
                  <a:cubicBezTo>
                    <a:pt x="121" y="192"/>
                    <a:pt x="125" y="191"/>
                    <a:pt x="128" y="188"/>
                  </a:cubicBezTo>
                  <a:cubicBezTo>
                    <a:pt x="131" y="185"/>
                    <a:pt x="133" y="180"/>
                    <a:pt x="132" y="176"/>
                  </a:cubicBezTo>
                  <a:cubicBezTo>
                    <a:pt x="131" y="129"/>
                    <a:pt x="144" y="92"/>
                    <a:pt x="170" y="69"/>
                  </a:cubicBezTo>
                  <a:cubicBezTo>
                    <a:pt x="175" y="65"/>
                    <a:pt x="177" y="58"/>
                    <a:pt x="175" y="52"/>
                  </a:cubicBezTo>
                  <a:cubicBezTo>
                    <a:pt x="176" y="51"/>
                    <a:pt x="178" y="51"/>
                    <a:pt x="179" y="50"/>
                  </a:cubicBezTo>
                  <a:cubicBezTo>
                    <a:pt x="180" y="51"/>
                    <a:pt x="181" y="51"/>
                    <a:pt x="181" y="51"/>
                  </a:cubicBezTo>
                  <a:cubicBezTo>
                    <a:pt x="190" y="51"/>
                    <a:pt x="197" y="45"/>
                    <a:pt x="198" y="37"/>
                  </a:cubicBezTo>
                  <a:cubicBezTo>
                    <a:pt x="199" y="36"/>
                    <a:pt x="202" y="33"/>
                    <a:pt x="205" y="32"/>
                  </a:cubicBezTo>
                  <a:cubicBezTo>
                    <a:pt x="208" y="32"/>
                    <a:pt x="210" y="33"/>
                    <a:pt x="212" y="33"/>
                  </a:cubicBezTo>
                  <a:cubicBezTo>
                    <a:pt x="216" y="34"/>
                    <a:pt x="218" y="34"/>
                    <a:pt x="225" y="36"/>
                  </a:cubicBezTo>
                  <a:cubicBezTo>
                    <a:pt x="242" y="40"/>
                    <a:pt x="257" y="46"/>
                    <a:pt x="272" y="52"/>
                  </a:cubicBezTo>
                  <a:cubicBezTo>
                    <a:pt x="299" y="63"/>
                    <a:pt x="318" y="85"/>
                    <a:pt x="328" y="116"/>
                  </a:cubicBezTo>
                  <a:cubicBezTo>
                    <a:pt x="331" y="124"/>
                    <a:pt x="340" y="129"/>
                    <a:pt x="348" y="126"/>
                  </a:cubicBezTo>
                  <a:cubicBezTo>
                    <a:pt x="357" y="123"/>
                    <a:pt x="362" y="114"/>
                    <a:pt x="359" y="106"/>
                  </a:cubicBezTo>
                  <a:cubicBezTo>
                    <a:pt x="346" y="66"/>
                    <a:pt x="320" y="36"/>
                    <a:pt x="285" y="22"/>
                  </a:cubicBezTo>
                  <a:cubicBezTo>
                    <a:pt x="269" y="15"/>
                    <a:pt x="252" y="10"/>
                    <a:pt x="234" y="5"/>
                  </a:cubicBezTo>
                  <a:cubicBezTo>
                    <a:pt x="225" y="3"/>
                    <a:pt x="222" y="3"/>
                    <a:pt x="216" y="2"/>
                  </a:cubicBezTo>
                  <a:cubicBezTo>
                    <a:pt x="214" y="1"/>
                    <a:pt x="211" y="1"/>
                    <a:pt x="206" y="0"/>
                  </a:cubicBezTo>
                  <a:cubicBezTo>
                    <a:pt x="204" y="0"/>
                    <a:pt x="202" y="0"/>
                    <a:pt x="200" y="0"/>
                  </a:cubicBezTo>
                  <a:cubicBezTo>
                    <a:pt x="192" y="2"/>
                    <a:pt x="178" y="8"/>
                    <a:pt x="171" y="19"/>
                  </a:cubicBezTo>
                  <a:cubicBezTo>
                    <a:pt x="159" y="22"/>
                    <a:pt x="143" y="30"/>
                    <a:pt x="137" y="52"/>
                  </a:cubicBezTo>
                  <a:cubicBezTo>
                    <a:pt x="136" y="54"/>
                    <a:pt x="136" y="56"/>
                    <a:pt x="136" y="57"/>
                  </a:cubicBezTo>
                  <a:cubicBezTo>
                    <a:pt x="118" y="79"/>
                    <a:pt x="101" y="112"/>
                    <a:pt x="100" y="163"/>
                  </a:cubicBezTo>
                  <a:cubicBezTo>
                    <a:pt x="94" y="166"/>
                    <a:pt x="89" y="172"/>
                    <a:pt x="87" y="178"/>
                  </a:cubicBezTo>
                  <a:cubicBezTo>
                    <a:pt x="80" y="196"/>
                    <a:pt x="90" y="235"/>
                    <a:pt x="102" y="257"/>
                  </a:cubicBezTo>
                  <a:cubicBezTo>
                    <a:pt x="105" y="264"/>
                    <a:pt x="111" y="269"/>
                    <a:pt x="118" y="272"/>
                  </a:cubicBezTo>
                  <a:cubicBezTo>
                    <a:pt x="124" y="286"/>
                    <a:pt x="130" y="297"/>
                    <a:pt x="137" y="307"/>
                  </a:cubicBezTo>
                  <a:cubicBezTo>
                    <a:pt x="139" y="310"/>
                    <a:pt x="141" y="313"/>
                    <a:pt x="143" y="316"/>
                  </a:cubicBezTo>
                  <a:cubicBezTo>
                    <a:pt x="149" y="327"/>
                    <a:pt x="156" y="335"/>
                    <a:pt x="164" y="342"/>
                  </a:cubicBezTo>
                  <a:cubicBezTo>
                    <a:pt x="163" y="350"/>
                    <a:pt x="162" y="360"/>
                    <a:pt x="161" y="368"/>
                  </a:cubicBezTo>
                  <a:cubicBezTo>
                    <a:pt x="158" y="370"/>
                    <a:pt x="153" y="374"/>
                    <a:pt x="143" y="378"/>
                  </a:cubicBezTo>
                  <a:cubicBezTo>
                    <a:pt x="85" y="400"/>
                    <a:pt x="17" y="459"/>
                    <a:pt x="7" y="498"/>
                  </a:cubicBezTo>
                  <a:cubicBezTo>
                    <a:pt x="0" y="529"/>
                    <a:pt x="0" y="547"/>
                    <a:pt x="0" y="548"/>
                  </a:cubicBezTo>
                  <a:cubicBezTo>
                    <a:pt x="0" y="558"/>
                    <a:pt x="3" y="567"/>
                    <a:pt x="9" y="572"/>
                  </a:cubicBezTo>
                  <a:cubicBezTo>
                    <a:pt x="16" y="580"/>
                    <a:pt x="25" y="580"/>
                    <a:pt x="35" y="580"/>
                  </a:cubicBezTo>
                  <a:lnTo>
                    <a:pt x="292" y="58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0" name="Freeform 94"/>
            <p:cNvSpPr>
              <a:spLocks/>
            </p:cNvSpPr>
            <p:nvPr/>
          </p:nvSpPr>
          <p:spPr bwMode="auto">
            <a:xfrm>
              <a:off x="2724150" y="1017588"/>
              <a:ext cx="303213" cy="330200"/>
            </a:xfrm>
            <a:custGeom>
              <a:avLst/>
              <a:gdLst>
                <a:gd name="T0" fmla="*/ 634 w 678"/>
                <a:gd name="T1" fmla="*/ 744 h 744"/>
                <a:gd name="T2" fmla="*/ 634 w 678"/>
                <a:gd name="T3" fmla="*/ 744 h 744"/>
                <a:gd name="T4" fmla="*/ 678 w 678"/>
                <a:gd name="T5" fmla="*/ 706 h 744"/>
                <a:gd name="T6" fmla="*/ 665 w 678"/>
                <a:gd name="T7" fmla="*/ 644 h 744"/>
                <a:gd name="T8" fmla="*/ 468 w 678"/>
                <a:gd name="T9" fmla="*/ 496 h 744"/>
                <a:gd name="T10" fmla="*/ 432 w 678"/>
                <a:gd name="T11" fmla="*/ 478 h 744"/>
                <a:gd name="T12" fmla="*/ 428 w 678"/>
                <a:gd name="T13" fmla="*/ 443 h 744"/>
                <a:gd name="T14" fmla="*/ 452 w 678"/>
                <a:gd name="T15" fmla="*/ 411 h 744"/>
                <a:gd name="T16" fmla="*/ 460 w 678"/>
                <a:gd name="T17" fmla="*/ 399 h 744"/>
                <a:gd name="T18" fmla="*/ 485 w 678"/>
                <a:gd name="T19" fmla="*/ 354 h 744"/>
                <a:gd name="T20" fmla="*/ 504 w 678"/>
                <a:gd name="T21" fmla="*/ 336 h 744"/>
                <a:gd name="T22" fmla="*/ 522 w 678"/>
                <a:gd name="T23" fmla="*/ 240 h 744"/>
                <a:gd name="T24" fmla="*/ 507 w 678"/>
                <a:gd name="T25" fmla="*/ 223 h 744"/>
                <a:gd name="T26" fmla="*/ 402 w 678"/>
                <a:gd name="T27" fmla="*/ 45 h 744"/>
                <a:gd name="T28" fmla="*/ 338 w 678"/>
                <a:gd name="T29" fmla="*/ 23 h 744"/>
                <a:gd name="T30" fmla="*/ 320 w 678"/>
                <a:gd name="T31" fmla="*/ 14 h 744"/>
                <a:gd name="T32" fmla="*/ 314 w 678"/>
                <a:gd name="T33" fmla="*/ 4 h 744"/>
                <a:gd name="T34" fmla="*/ 301 w 678"/>
                <a:gd name="T35" fmla="*/ 1 h 744"/>
                <a:gd name="T36" fmla="*/ 273 w 678"/>
                <a:gd name="T37" fmla="*/ 31 h 744"/>
                <a:gd name="T38" fmla="*/ 270 w 678"/>
                <a:gd name="T39" fmla="*/ 42 h 744"/>
                <a:gd name="T40" fmla="*/ 220 w 678"/>
                <a:gd name="T41" fmla="*/ 80 h 744"/>
                <a:gd name="T42" fmla="*/ 219 w 678"/>
                <a:gd name="T43" fmla="*/ 87 h 744"/>
                <a:gd name="T44" fmla="*/ 173 w 678"/>
                <a:gd name="T45" fmla="*/ 222 h 744"/>
                <a:gd name="T46" fmla="*/ 156 w 678"/>
                <a:gd name="T47" fmla="*/ 240 h 744"/>
                <a:gd name="T48" fmla="*/ 175 w 678"/>
                <a:gd name="T49" fmla="*/ 336 h 744"/>
                <a:gd name="T50" fmla="*/ 195 w 678"/>
                <a:gd name="T51" fmla="*/ 354 h 744"/>
                <a:gd name="T52" fmla="*/ 219 w 678"/>
                <a:gd name="T53" fmla="*/ 399 h 744"/>
                <a:gd name="T54" fmla="*/ 227 w 678"/>
                <a:gd name="T55" fmla="*/ 411 h 744"/>
                <a:gd name="T56" fmla="*/ 254 w 678"/>
                <a:gd name="T57" fmla="*/ 444 h 744"/>
                <a:gd name="T58" fmla="*/ 250 w 678"/>
                <a:gd name="T59" fmla="*/ 481 h 744"/>
                <a:gd name="T60" fmla="*/ 225 w 678"/>
                <a:gd name="T61" fmla="*/ 495 h 744"/>
                <a:gd name="T62" fmla="*/ 14 w 678"/>
                <a:gd name="T63" fmla="*/ 645 h 744"/>
                <a:gd name="T64" fmla="*/ 1 w 678"/>
                <a:gd name="T65" fmla="*/ 701 h 744"/>
                <a:gd name="T66" fmla="*/ 0 w 678"/>
                <a:gd name="T67" fmla="*/ 705 h 744"/>
                <a:gd name="T68" fmla="*/ 50 w 678"/>
                <a:gd name="T69" fmla="*/ 744 h 744"/>
                <a:gd name="T70" fmla="*/ 634 w 678"/>
                <a:gd name="T71" fmla="*/ 744 h 7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78" h="744">
                  <a:moveTo>
                    <a:pt x="634" y="744"/>
                  </a:moveTo>
                  <a:lnTo>
                    <a:pt x="634" y="744"/>
                  </a:lnTo>
                  <a:cubicBezTo>
                    <a:pt x="664" y="744"/>
                    <a:pt x="678" y="731"/>
                    <a:pt x="678" y="706"/>
                  </a:cubicBezTo>
                  <a:cubicBezTo>
                    <a:pt x="678" y="692"/>
                    <a:pt x="677" y="684"/>
                    <a:pt x="665" y="644"/>
                  </a:cubicBezTo>
                  <a:cubicBezTo>
                    <a:pt x="651" y="598"/>
                    <a:pt x="527" y="522"/>
                    <a:pt x="468" y="496"/>
                  </a:cubicBezTo>
                  <a:lnTo>
                    <a:pt x="432" y="478"/>
                  </a:lnTo>
                  <a:cubicBezTo>
                    <a:pt x="430" y="468"/>
                    <a:pt x="429" y="455"/>
                    <a:pt x="428" y="443"/>
                  </a:cubicBezTo>
                  <a:cubicBezTo>
                    <a:pt x="436" y="435"/>
                    <a:pt x="444" y="425"/>
                    <a:pt x="452" y="411"/>
                  </a:cubicBezTo>
                  <a:cubicBezTo>
                    <a:pt x="455" y="407"/>
                    <a:pt x="458" y="403"/>
                    <a:pt x="460" y="399"/>
                  </a:cubicBezTo>
                  <a:cubicBezTo>
                    <a:pt x="469" y="386"/>
                    <a:pt x="477" y="372"/>
                    <a:pt x="485" y="354"/>
                  </a:cubicBezTo>
                  <a:cubicBezTo>
                    <a:pt x="492" y="350"/>
                    <a:pt x="499" y="344"/>
                    <a:pt x="504" y="336"/>
                  </a:cubicBezTo>
                  <a:cubicBezTo>
                    <a:pt x="518" y="309"/>
                    <a:pt x="530" y="261"/>
                    <a:pt x="522" y="240"/>
                  </a:cubicBezTo>
                  <a:cubicBezTo>
                    <a:pt x="519" y="232"/>
                    <a:pt x="514" y="227"/>
                    <a:pt x="507" y="223"/>
                  </a:cubicBezTo>
                  <a:cubicBezTo>
                    <a:pt x="506" y="137"/>
                    <a:pt x="468" y="71"/>
                    <a:pt x="402" y="45"/>
                  </a:cubicBezTo>
                  <a:cubicBezTo>
                    <a:pt x="389" y="39"/>
                    <a:pt x="368" y="31"/>
                    <a:pt x="338" y="23"/>
                  </a:cubicBezTo>
                  <a:cubicBezTo>
                    <a:pt x="327" y="20"/>
                    <a:pt x="321" y="14"/>
                    <a:pt x="320" y="14"/>
                  </a:cubicBezTo>
                  <a:cubicBezTo>
                    <a:pt x="320" y="10"/>
                    <a:pt x="317" y="6"/>
                    <a:pt x="314" y="4"/>
                  </a:cubicBezTo>
                  <a:cubicBezTo>
                    <a:pt x="310" y="1"/>
                    <a:pt x="306" y="0"/>
                    <a:pt x="301" y="1"/>
                  </a:cubicBezTo>
                  <a:cubicBezTo>
                    <a:pt x="288" y="4"/>
                    <a:pt x="277" y="20"/>
                    <a:pt x="273" y="31"/>
                  </a:cubicBezTo>
                  <a:cubicBezTo>
                    <a:pt x="271" y="35"/>
                    <a:pt x="270" y="38"/>
                    <a:pt x="270" y="42"/>
                  </a:cubicBezTo>
                  <a:cubicBezTo>
                    <a:pt x="248" y="45"/>
                    <a:pt x="226" y="57"/>
                    <a:pt x="220" y="80"/>
                  </a:cubicBezTo>
                  <a:cubicBezTo>
                    <a:pt x="219" y="82"/>
                    <a:pt x="219" y="84"/>
                    <a:pt x="219" y="87"/>
                  </a:cubicBezTo>
                  <a:cubicBezTo>
                    <a:pt x="195" y="113"/>
                    <a:pt x="173" y="156"/>
                    <a:pt x="173" y="222"/>
                  </a:cubicBezTo>
                  <a:cubicBezTo>
                    <a:pt x="165" y="226"/>
                    <a:pt x="159" y="232"/>
                    <a:pt x="156" y="240"/>
                  </a:cubicBezTo>
                  <a:cubicBezTo>
                    <a:pt x="149" y="261"/>
                    <a:pt x="160" y="309"/>
                    <a:pt x="175" y="336"/>
                  </a:cubicBezTo>
                  <a:cubicBezTo>
                    <a:pt x="179" y="344"/>
                    <a:pt x="187" y="351"/>
                    <a:pt x="195" y="354"/>
                  </a:cubicBezTo>
                  <a:cubicBezTo>
                    <a:pt x="202" y="372"/>
                    <a:pt x="211" y="386"/>
                    <a:pt x="219" y="399"/>
                  </a:cubicBezTo>
                  <a:cubicBezTo>
                    <a:pt x="222" y="403"/>
                    <a:pt x="224" y="407"/>
                    <a:pt x="227" y="411"/>
                  </a:cubicBezTo>
                  <a:cubicBezTo>
                    <a:pt x="235" y="425"/>
                    <a:pt x="244" y="436"/>
                    <a:pt x="254" y="444"/>
                  </a:cubicBezTo>
                  <a:cubicBezTo>
                    <a:pt x="253" y="456"/>
                    <a:pt x="252" y="469"/>
                    <a:pt x="250" y="481"/>
                  </a:cubicBezTo>
                  <a:cubicBezTo>
                    <a:pt x="246" y="484"/>
                    <a:pt x="239" y="490"/>
                    <a:pt x="225" y="495"/>
                  </a:cubicBezTo>
                  <a:cubicBezTo>
                    <a:pt x="171" y="516"/>
                    <a:pt x="28" y="590"/>
                    <a:pt x="14" y="645"/>
                  </a:cubicBezTo>
                  <a:cubicBezTo>
                    <a:pt x="5" y="682"/>
                    <a:pt x="1" y="701"/>
                    <a:pt x="1" y="701"/>
                  </a:cubicBezTo>
                  <a:cubicBezTo>
                    <a:pt x="0" y="702"/>
                    <a:pt x="0" y="703"/>
                    <a:pt x="0" y="705"/>
                  </a:cubicBezTo>
                  <a:cubicBezTo>
                    <a:pt x="0" y="744"/>
                    <a:pt x="38" y="744"/>
                    <a:pt x="50" y="744"/>
                  </a:cubicBezTo>
                  <a:lnTo>
                    <a:pt x="634" y="74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grpSp>
        <p:nvGrpSpPr>
          <p:cNvPr id="91" name="Gruppieren 178"/>
          <p:cNvGrpSpPr/>
          <p:nvPr/>
        </p:nvGrpSpPr>
        <p:grpSpPr>
          <a:xfrm>
            <a:off x="4724477" y="3537810"/>
            <a:ext cx="392062" cy="380950"/>
            <a:chOff x="2679700" y="966788"/>
            <a:chExt cx="392113" cy="381000"/>
          </a:xfrm>
          <a:solidFill>
            <a:srgbClr val="0081C7"/>
          </a:solidFill>
        </p:grpSpPr>
        <p:sp>
          <p:nvSpPr>
            <p:cNvPr id="92" name="Freeform 92"/>
            <p:cNvSpPr>
              <a:spLocks/>
            </p:cNvSpPr>
            <p:nvPr/>
          </p:nvSpPr>
          <p:spPr bwMode="auto">
            <a:xfrm>
              <a:off x="2908300" y="966788"/>
              <a:ext cx="163513" cy="257175"/>
            </a:xfrm>
            <a:custGeom>
              <a:avLst/>
              <a:gdLst>
                <a:gd name="T0" fmla="*/ 325 w 364"/>
                <a:gd name="T1" fmla="*/ 581 h 581"/>
                <a:gd name="T2" fmla="*/ 325 w 364"/>
                <a:gd name="T3" fmla="*/ 581 h 581"/>
                <a:gd name="T4" fmla="*/ 355 w 364"/>
                <a:gd name="T5" fmla="*/ 573 h 581"/>
                <a:gd name="T6" fmla="*/ 364 w 364"/>
                <a:gd name="T7" fmla="*/ 549 h 581"/>
                <a:gd name="T8" fmla="*/ 353 w 364"/>
                <a:gd name="T9" fmla="*/ 498 h 581"/>
                <a:gd name="T10" fmla="*/ 234 w 364"/>
                <a:gd name="T11" fmla="*/ 380 h 581"/>
                <a:gd name="T12" fmla="*/ 207 w 364"/>
                <a:gd name="T13" fmla="*/ 366 h 581"/>
                <a:gd name="T14" fmla="*/ 204 w 364"/>
                <a:gd name="T15" fmla="*/ 342 h 581"/>
                <a:gd name="T16" fmla="*/ 223 w 364"/>
                <a:gd name="T17" fmla="*/ 318 h 581"/>
                <a:gd name="T18" fmla="*/ 229 w 364"/>
                <a:gd name="T19" fmla="*/ 308 h 581"/>
                <a:gd name="T20" fmla="*/ 248 w 364"/>
                <a:gd name="T21" fmla="*/ 273 h 581"/>
                <a:gd name="T22" fmla="*/ 263 w 364"/>
                <a:gd name="T23" fmla="*/ 258 h 581"/>
                <a:gd name="T24" fmla="*/ 278 w 364"/>
                <a:gd name="T25" fmla="*/ 179 h 581"/>
                <a:gd name="T26" fmla="*/ 267 w 364"/>
                <a:gd name="T27" fmla="*/ 165 h 581"/>
                <a:gd name="T28" fmla="*/ 182 w 364"/>
                <a:gd name="T29" fmla="*/ 23 h 581"/>
                <a:gd name="T30" fmla="*/ 131 w 364"/>
                <a:gd name="T31" fmla="*/ 6 h 581"/>
                <a:gd name="T32" fmla="*/ 122 w 364"/>
                <a:gd name="T33" fmla="*/ 4 h 581"/>
                <a:gd name="T34" fmla="*/ 104 w 364"/>
                <a:gd name="T35" fmla="*/ 0 h 581"/>
                <a:gd name="T36" fmla="*/ 99 w 364"/>
                <a:gd name="T37" fmla="*/ 0 h 581"/>
                <a:gd name="T38" fmla="*/ 65 w 364"/>
                <a:gd name="T39" fmla="*/ 21 h 581"/>
                <a:gd name="T40" fmla="*/ 33 w 364"/>
                <a:gd name="T41" fmla="*/ 53 h 581"/>
                <a:gd name="T42" fmla="*/ 32 w 364"/>
                <a:gd name="T43" fmla="*/ 58 h 581"/>
                <a:gd name="T44" fmla="*/ 2 w 364"/>
                <a:gd name="T45" fmla="*/ 118 h 581"/>
                <a:gd name="T46" fmla="*/ 14 w 364"/>
                <a:gd name="T47" fmla="*/ 137 h 581"/>
                <a:gd name="T48" fmla="*/ 33 w 364"/>
                <a:gd name="T49" fmla="*/ 125 h 581"/>
                <a:gd name="T50" fmla="*/ 66 w 364"/>
                <a:gd name="T51" fmla="*/ 68 h 581"/>
                <a:gd name="T52" fmla="*/ 71 w 364"/>
                <a:gd name="T53" fmla="*/ 49 h 581"/>
                <a:gd name="T54" fmla="*/ 75 w 364"/>
                <a:gd name="T55" fmla="*/ 45 h 581"/>
                <a:gd name="T56" fmla="*/ 76 w 364"/>
                <a:gd name="T57" fmla="*/ 45 h 581"/>
                <a:gd name="T58" fmla="*/ 93 w 364"/>
                <a:gd name="T59" fmla="*/ 35 h 581"/>
                <a:gd name="T60" fmla="*/ 103 w 364"/>
                <a:gd name="T61" fmla="*/ 32 h 581"/>
                <a:gd name="T62" fmla="*/ 112 w 364"/>
                <a:gd name="T63" fmla="*/ 34 h 581"/>
                <a:gd name="T64" fmla="*/ 122 w 364"/>
                <a:gd name="T65" fmla="*/ 37 h 581"/>
                <a:gd name="T66" fmla="*/ 169 w 364"/>
                <a:gd name="T67" fmla="*/ 53 h 581"/>
                <a:gd name="T68" fmla="*/ 234 w 364"/>
                <a:gd name="T69" fmla="*/ 177 h 581"/>
                <a:gd name="T70" fmla="*/ 239 w 364"/>
                <a:gd name="T71" fmla="*/ 189 h 581"/>
                <a:gd name="T72" fmla="*/ 248 w 364"/>
                <a:gd name="T73" fmla="*/ 193 h 581"/>
                <a:gd name="T74" fmla="*/ 235 w 364"/>
                <a:gd name="T75" fmla="*/ 242 h 581"/>
                <a:gd name="T76" fmla="*/ 234 w 364"/>
                <a:gd name="T77" fmla="*/ 244 h 581"/>
                <a:gd name="T78" fmla="*/ 221 w 364"/>
                <a:gd name="T79" fmla="*/ 255 h 581"/>
                <a:gd name="T80" fmla="*/ 202 w 364"/>
                <a:gd name="T81" fmla="*/ 290 h 581"/>
                <a:gd name="T82" fmla="*/ 195 w 364"/>
                <a:gd name="T83" fmla="*/ 301 h 581"/>
                <a:gd name="T84" fmla="*/ 178 w 364"/>
                <a:gd name="T85" fmla="*/ 322 h 581"/>
                <a:gd name="T86" fmla="*/ 172 w 364"/>
                <a:gd name="T87" fmla="*/ 335 h 581"/>
                <a:gd name="T88" fmla="*/ 177 w 364"/>
                <a:gd name="T89" fmla="*/ 382 h 581"/>
                <a:gd name="T90" fmla="*/ 186 w 364"/>
                <a:gd name="T91" fmla="*/ 392 h 581"/>
                <a:gd name="T92" fmla="*/ 221 w 364"/>
                <a:gd name="T93" fmla="*/ 409 h 581"/>
                <a:gd name="T94" fmla="*/ 323 w 364"/>
                <a:gd name="T95" fmla="*/ 508 h 581"/>
                <a:gd name="T96" fmla="*/ 334 w 364"/>
                <a:gd name="T97" fmla="*/ 549 h 581"/>
                <a:gd name="T98" fmla="*/ 334 w 364"/>
                <a:gd name="T99" fmla="*/ 549 h 581"/>
                <a:gd name="T100" fmla="*/ 319 w 364"/>
                <a:gd name="T101" fmla="*/ 549 h 581"/>
                <a:gd name="T102" fmla="*/ 307 w 364"/>
                <a:gd name="T103" fmla="*/ 549 h 581"/>
                <a:gd name="T104" fmla="*/ 74 w 364"/>
                <a:gd name="T105" fmla="*/ 549 h 581"/>
                <a:gd name="T106" fmla="*/ 58 w 364"/>
                <a:gd name="T107" fmla="*/ 565 h 581"/>
                <a:gd name="T108" fmla="*/ 74 w 364"/>
                <a:gd name="T109" fmla="*/ 581 h 581"/>
                <a:gd name="T110" fmla="*/ 325 w 364"/>
                <a:gd name="T111" fmla="*/ 581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64" h="581">
                  <a:moveTo>
                    <a:pt x="325" y="581"/>
                  </a:moveTo>
                  <a:lnTo>
                    <a:pt x="325" y="581"/>
                  </a:lnTo>
                  <a:cubicBezTo>
                    <a:pt x="336" y="581"/>
                    <a:pt x="347" y="580"/>
                    <a:pt x="355" y="573"/>
                  </a:cubicBezTo>
                  <a:cubicBezTo>
                    <a:pt x="361" y="567"/>
                    <a:pt x="364" y="559"/>
                    <a:pt x="364" y="549"/>
                  </a:cubicBezTo>
                  <a:cubicBezTo>
                    <a:pt x="364" y="537"/>
                    <a:pt x="363" y="530"/>
                    <a:pt x="353" y="498"/>
                  </a:cubicBezTo>
                  <a:cubicBezTo>
                    <a:pt x="343" y="466"/>
                    <a:pt x="293" y="405"/>
                    <a:pt x="234" y="380"/>
                  </a:cubicBezTo>
                  <a:lnTo>
                    <a:pt x="207" y="366"/>
                  </a:lnTo>
                  <a:cubicBezTo>
                    <a:pt x="206" y="359"/>
                    <a:pt x="205" y="351"/>
                    <a:pt x="204" y="342"/>
                  </a:cubicBezTo>
                  <a:cubicBezTo>
                    <a:pt x="211" y="336"/>
                    <a:pt x="217" y="328"/>
                    <a:pt x="223" y="318"/>
                  </a:cubicBezTo>
                  <a:cubicBezTo>
                    <a:pt x="225" y="314"/>
                    <a:pt x="227" y="311"/>
                    <a:pt x="229" y="308"/>
                  </a:cubicBezTo>
                  <a:cubicBezTo>
                    <a:pt x="236" y="297"/>
                    <a:pt x="242" y="287"/>
                    <a:pt x="248" y="273"/>
                  </a:cubicBezTo>
                  <a:cubicBezTo>
                    <a:pt x="254" y="270"/>
                    <a:pt x="260" y="264"/>
                    <a:pt x="263" y="258"/>
                  </a:cubicBezTo>
                  <a:cubicBezTo>
                    <a:pt x="275" y="236"/>
                    <a:pt x="284" y="197"/>
                    <a:pt x="278" y="179"/>
                  </a:cubicBezTo>
                  <a:cubicBezTo>
                    <a:pt x="276" y="173"/>
                    <a:pt x="272" y="168"/>
                    <a:pt x="267" y="165"/>
                  </a:cubicBezTo>
                  <a:cubicBezTo>
                    <a:pt x="265" y="97"/>
                    <a:pt x="234" y="44"/>
                    <a:pt x="182" y="23"/>
                  </a:cubicBezTo>
                  <a:cubicBezTo>
                    <a:pt x="172" y="19"/>
                    <a:pt x="154" y="12"/>
                    <a:pt x="131" y="6"/>
                  </a:cubicBezTo>
                  <a:cubicBezTo>
                    <a:pt x="127" y="5"/>
                    <a:pt x="124" y="4"/>
                    <a:pt x="122" y="4"/>
                  </a:cubicBezTo>
                  <a:cubicBezTo>
                    <a:pt x="117" y="2"/>
                    <a:pt x="113" y="1"/>
                    <a:pt x="104" y="0"/>
                  </a:cubicBezTo>
                  <a:cubicBezTo>
                    <a:pt x="102" y="0"/>
                    <a:pt x="101" y="0"/>
                    <a:pt x="99" y="0"/>
                  </a:cubicBezTo>
                  <a:cubicBezTo>
                    <a:pt x="83" y="3"/>
                    <a:pt x="71" y="10"/>
                    <a:pt x="65" y="21"/>
                  </a:cubicBezTo>
                  <a:cubicBezTo>
                    <a:pt x="53" y="24"/>
                    <a:pt x="39" y="32"/>
                    <a:pt x="33" y="53"/>
                  </a:cubicBezTo>
                  <a:cubicBezTo>
                    <a:pt x="32" y="55"/>
                    <a:pt x="32" y="56"/>
                    <a:pt x="32" y="58"/>
                  </a:cubicBezTo>
                  <a:cubicBezTo>
                    <a:pt x="18" y="75"/>
                    <a:pt x="8" y="95"/>
                    <a:pt x="2" y="118"/>
                  </a:cubicBezTo>
                  <a:cubicBezTo>
                    <a:pt x="0" y="126"/>
                    <a:pt x="5" y="135"/>
                    <a:pt x="14" y="137"/>
                  </a:cubicBezTo>
                  <a:cubicBezTo>
                    <a:pt x="22" y="140"/>
                    <a:pt x="31" y="134"/>
                    <a:pt x="33" y="125"/>
                  </a:cubicBezTo>
                  <a:cubicBezTo>
                    <a:pt x="39" y="102"/>
                    <a:pt x="50" y="82"/>
                    <a:pt x="66" y="68"/>
                  </a:cubicBezTo>
                  <a:cubicBezTo>
                    <a:pt x="71" y="64"/>
                    <a:pt x="73" y="55"/>
                    <a:pt x="71" y="49"/>
                  </a:cubicBezTo>
                  <a:cubicBezTo>
                    <a:pt x="73" y="49"/>
                    <a:pt x="74" y="45"/>
                    <a:pt x="75" y="45"/>
                  </a:cubicBezTo>
                  <a:lnTo>
                    <a:pt x="76" y="45"/>
                  </a:lnTo>
                  <a:cubicBezTo>
                    <a:pt x="84" y="45"/>
                    <a:pt x="91" y="43"/>
                    <a:pt x="93" y="35"/>
                  </a:cubicBezTo>
                  <a:cubicBezTo>
                    <a:pt x="93" y="32"/>
                    <a:pt x="99" y="33"/>
                    <a:pt x="103" y="32"/>
                  </a:cubicBezTo>
                  <a:cubicBezTo>
                    <a:pt x="106" y="32"/>
                    <a:pt x="108" y="33"/>
                    <a:pt x="112" y="34"/>
                  </a:cubicBezTo>
                  <a:cubicBezTo>
                    <a:pt x="115" y="35"/>
                    <a:pt x="118" y="36"/>
                    <a:pt x="122" y="37"/>
                  </a:cubicBezTo>
                  <a:cubicBezTo>
                    <a:pt x="144" y="43"/>
                    <a:pt x="159" y="49"/>
                    <a:pt x="169" y="53"/>
                  </a:cubicBezTo>
                  <a:cubicBezTo>
                    <a:pt x="213" y="71"/>
                    <a:pt x="236" y="116"/>
                    <a:pt x="234" y="177"/>
                  </a:cubicBezTo>
                  <a:cubicBezTo>
                    <a:pt x="234" y="181"/>
                    <a:pt x="236" y="185"/>
                    <a:pt x="239" y="189"/>
                  </a:cubicBezTo>
                  <a:cubicBezTo>
                    <a:pt x="241" y="191"/>
                    <a:pt x="245" y="193"/>
                    <a:pt x="248" y="193"/>
                  </a:cubicBezTo>
                  <a:cubicBezTo>
                    <a:pt x="248" y="203"/>
                    <a:pt x="244" y="226"/>
                    <a:pt x="235" y="242"/>
                  </a:cubicBezTo>
                  <a:cubicBezTo>
                    <a:pt x="234" y="243"/>
                    <a:pt x="233" y="244"/>
                    <a:pt x="234" y="244"/>
                  </a:cubicBezTo>
                  <a:cubicBezTo>
                    <a:pt x="228" y="245"/>
                    <a:pt x="223" y="249"/>
                    <a:pt x="221" y="255"/>
                  </a:cubicBezTo>
                  <a:cubicBezTo>
                    <a:pt x="215" y="269"/>
                    <a:pt x="209" y="279"/>
                    <a:pt x="202" y="290"/>
                  </a:cubicBezTo>
                  <a:cubicBezTo>
                    <a:pt x="200" y="294"/>
                    <a:pt x="197" y="297"/>
                    <a:pt x="195" y="301"/>
                  </a:cubicBezTo>
                  <a:cubicBezTo>
                    <a:pt x="189" y="311"/>
                    <a:pt x="184" y="317"/>
                    <a:pt x="178" y="322"/>
                  </a:cubicBezTo>
                  <a:cubicBezTo>
                    <a:pt x="174" y="325"/>
                    <a:pt x="172" y="330"/>
                    <a:pt x="172" y="335"/>
                  </a:cubicBezTo>
                  <a:cubicBezTo>
                    <a:pt x="172" y="345"/>
                    <a:pt x="173" y="364"/>
                    <a:pt x="177" y="382"/>
                  </a:cubicBezTo>
                  <a:cubicBezTo>
                    <a:pt x="179" y="386"/>
                    <a:pt x="182" y="390"/>
                    <a:pt x="186" y="392"/>
                  </a:cubicBezTo>
                  <a:lnTo>
                    <a:pt x="221" y="409"/>
                  </a:lnTo>
                  <a:cubicBezTo>
                    <a:pt x="272" y="431"/>
                    <a:pt x="317" y="486"/>
                    <a:pt x="323" y="508"/>
                  </a:cubicBezTo>
                  <a:cubicBezTo>
                    <a:pt x="333" y="539"/>
                    <a:pt x="334" y="542"/>
                    <a:pt x="334" y="549"/>
                  </a:cubicBezTo>
                  <a:lnTo>
                    <a:pt x="334" y="549"/>
                  </a:lnTo>
                  <a:cubicBezTo>
                    <a:pt x="334" y="550"/>
                    <a:pt x="323" y="549"/>
                    <a:pt x="319" y="549"/>
                  </a:cubicBezTo>
                  <a:cubicBezTo>
                    <a:pt x="315" y="549"/>
                    <a:pt x="310" y="549"/>
                    <a:pt x="307" y="549"/>
                  </a:cubicBezTo>
                  <a:lnTo>
                    <a:pt x="74" y="549"/>
                  </a:lnTo>
                  <a:cubicBezTo>
                    <a:pt x="65" y="549"/>
                    <a:pt x="58" y="556"/>
                    <a:pt x="58" y="565"/>
                  </a:cubicBezTo>
                  <a:cubicBezTo>
                    <a:pt x="58" y="574"/>
                    <a:pt x="65" y="581"/>
                    <a:pt x="74" y="581"/>
                  </a:cubicBezTo>
                  <a:lnTo>
                    <a:pt x="325" y="58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3" name="Freeform 93"/>
            <p:cNvSpPr>
              <a:spLocks/>
            </p:cNvSpPr>
            <p:nvPr/>
          </p:nvSpPr>
          <p:spPr bwMode="auto">
            <a:xfrm>
              <a:off x="2679700" y="966788"/>
              <a:ext cx="161925" cy="257175"/>
            </a:xfrm>
            <a:custGeom>
              <a:avLst/>
              <a:gdLst>
                <a:gd name="T0" fmla="*/ 292 w 362"/>
                <a:gd name="T1" fmla="*/ 580 h 580"/>
                <a:gd name="T2" fmla="*/ 292 w 362"/>
                <a:gd name="T3" fmla="*/ 580 h 580"/>
                <a:gd name="T4" fmla="*/ 308 w 362"/>
                <a:gd name="T5" fmla="*/ 564 h 580"/>
                <a:gd name="T6" fmla="*/ 292 w 362"/>
                <a:gd name="T7" fmla="*/ 548 h 580"/>
                <a:gd name="T8" fmla="*/ 53 w 362"/>
                <a:gd name="T9" fmla="*/ 548 h 580"/>
                <a:gd name="T10" fmla="*/ 42 w 362"/>
                <a:gd name="T11" fmla="*/ 548 h 580"/>
                <a:gd name="T12" fmla="*/ 32 w 362"/>
                <a:gd name="T13" fmla="*/ 548 h 580"/>
                <a:gd name="T14" fmla="*/ 32 w 362"/>
                <a:gd name="T15" fmla="*/ 547 h 580"/>
                <a:gd name="T16" fmla="*/ 39 w 362"/>
                <a:gd name="T17" fmla="*/ 506 h 580"/>
                <a:gd name="T18" fmla="*/ 155 w 362"/>
                <a:gd name="T19" fmla="*/ 408 h 580"/>
                <a:gd name="T20" fmla="*/ 189 w 362"/>
                <a:gd name="T21" fmla="*/ 385 h 580"/>
                <a:gd name="T22" fmla="*/ 191 w 362"/>
                <a:gd name="T23" fmla="*/ 379 h 580"/>
                <a:gd name="T24" fmla="*/ 196 w 362"/>
                <a:gd name="T25" fmla="*/ 335 h 580"/>
                <a:gd name="T26" fmla="*/ 189 w 362"/>
                <a:gd name="T27" fmla="*/ 321 h 580"/>
                <a:gd name="T28" fmla="*/ 170 w 362"/>
                <a:gd name="T29" fmla="*/ 299 h 580"/>
                <a:gd name="T30" fmla="*/ 164 w 362"/>
                <a:gd name="T31" fmla="*/ 289 h 580"/>
                <a:gd name="T32" fmla="*/ 146 w 362"/>
                <a:gd name="T33" fmla="*/ 254 h 580"/>
                <a:gd name="T34" fmla="*/ 132 w 362"/>
                <a:gd name="T35" fmla="*/ 243 h 580"/>
                <a:gd name="T36" fmla="*/ 130 w 362"/>
                <a:gd name="T37" fmla="*/ 241 h 580"/>
                <a:gd name="T38" fmla="*/ 117 w 362"/>
                <a:gd name="T39" fmla="*/ 192 h 580"/>
                <a:gd name="T40" fmla="*/ 128 w 362"/>
                <a:gd name="T41" fmla="*/ 188 h 580"/>
                <a:gd name="T42" fmla="*/ 132 w 362"/>
                <a:gd name="T43" fmla="*/ 176 h 580"/>
                <a:gd name="T44" fmla="*/ 170 w 362"/>
                <a:gd name="T45" fmla="*/ 69 h 580"/>
                <a:gd name="T46" fmla="*/ 175 w 362"/>
                <a:gd name="T47" fmla="*/ 52 h 580"/>
                <a:gd name="T48" fmla="*/ 179 w 362"/>
                <a:gd name="T49" fmla="*/ 50 h 580"/>
                <a:gd name="T50" fmla="*/ 181 w 362"/>
                <a:gd name="T51" fmla="*/ 51 h 580"/>
                <a:gd name="T52" fmla="*/ 198 w 362"/>
                <a:gd name="T53" fmla="*/ 37 h 580"/>
                <a:gd name="T54" fmla="*/ 205 w 362"/>
                <a:gd name="T55" fmla="*/ 32 h 580"/>
                <a:gd name="T56" fmla="*/ 212 w 362"/>
                <a:gd name="T57" fmla="*/ 33 h 580"/>
                <a:gd name="T58" fmla="*/ 225 w 362"/>
                <a:gd name="T59" fmla="*/ 36 h 580"/>
                <a:gd name="T60" fmla="*/ 272 w 362"/>
                <a:gd name="T61" fmla="*/ 52 h 580"/>
                <a:gd name="T62" fmla="*/ 328 w 362"/>
                <a:gd name="T63" fmla="*/ 116 h 580"/>
                <a:gd name="T64" fmla="*/ 348 w 362"/>
                <a:gd name="T65" fmla="*/ 126 h 580"/>
                <a:gd name="T66" fmla="*/ 359 w 362"/>
                <a:gd name="T67" fmla="*/ 106 h 580"/>
                <a:gd name="T68" fmla="*/ 285 w 362"/>
                <a:gd name="T69" fmla="*/ 22 h 580"/>
                <a:gd name="T70" fmla="*/ 234 w 362"/>
                <a:gd name="T71" fmla="*/ 5 h 580"/>
                <a:gd name="T72" fmla="*/ 216 w 362"/>
                <a:gd name="T73" fmla="*/ 2 h 580"/>
                <a:gd name="T74" fmla="*/ 206 w 362"/>
                <a:gd name="T75" fmla="*/ 0 h 580"/>
                <a:gd name="T76" fmla="*/ 200 w 362"/>
                <a:gd name="T77" fmla="*/ 0 h 580"/>
                <a:gd name="T78" fmla="*/ 171 w 362"/>
                <a:gd name="T79" fmla="*/ 19 h 580"/>
                <a:gd name="T80" fmla="*/ 137 w 362"/>
                <a:gd name="T81" fmla="*/ 52 h 580"/>
                <a:gd name="T82" fmla="*/ 136 w 362"/>
                <a:gd name="T83" fmla="*/ 57 h 580"/>
                <a:gd name="T84" fmla="*/ 100 w 362"/>
                <a:gd name="T85" fmla="*/ 163 h 580"/>
                <a:gd name="T86" fmla="*/ 87 w 362"/>
                <a:gd name="T87" fmla="*/ 178 h 580"/>
                <a:gd name="T88" fmla="*/ 102 w 362"/>
                <a:gd name="T89" fmla="*/ 257 h 580"/>
                <a:gd name="T90" fmla="*/ 118 w 362"/>
                <a:gd name="T91" fmla="*/ 272 h 580"/>
                <a:gd name="T92" fmla="*/ 137 w 362"/>
                <a:gd name="T93" fmla="*/ 307 h 580"/>
                <a:gd name="T94" fmla="*/ 143 w 362"/>
                <a:gd name="T95" fmla="*/ 316 h 580"/>
                <a:gd name="T96" fmla="*/ 164 w 362"/>
                <a:gd name="T97" fmla="*/ 342 h 580"/>
                <a:gd name="T98" fmla="*/ 161 w 362"/>
                <a:gd name="T99" fmla="*/ 368 h 580"/>
                <a:gd name="T100" fmla="*/ 143 w 362"/>
                <a:gd name="T101" fmla="*/ 378 h 580"/>
                <a:gd name="T102" fmla="*/ 7 w 362"/>
                <a:gd name="T103" fmla="*/ 498 h 580"/>
                <a:gd name="T104" fmla="*/ 0 w 362"/>
                <a:gd name="T105" fmla="*/ 548 h 580"/>
                <a:gd name="T106" fmla="*/ 9 w 362"/>
                <a:gd name="T107" fmla="*/ 572 h 580"/>
                <a:gd name="T108" fmla="*/ 35 w 362"/>
                <a:gd name="T109" fmla="*/ 580 h 580"/>
                <a:gd name="T110" fmla="*/ 292 w 362"/>
                <a:gd name="T111" fmla="*/ 580 h 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62" h="580">
                  <a:moveTo>
                    <a:pt x="292" y="580"/>
                  </a:moveTo>
                  <a:lnTo>
                    <a:pt x="292" y="580"/>
                  </a:lnTo>
                  <a:cubicBezTo>
                    <a:pt x="301" y="580"/>
                    <a:pt x="308" y="573"/>
                    <a:pt x="308" y="564"/>
                  </a:cubicBezTo>
                  <a:cubicBezTo>
                    <a:pt x="308" y="555"/>
                    <a:pt x="301" y="548"/>
                    <a:pt x="292" y="548"/>
                  </a:cubicBezTo>
                  <a:lnTo>
                    <a:pt x="53" y="548"/>
                  </a:lnTo>
                  <a:cubicBezTo>
                    <a:pt x="49" y="548"/>
                    <a:pt x="46" y="548"/>
                    <a:pt x="42" y="548"/>
                  </a:cubicBezTo>
                  <a:cubicBezTo>
                    <a:pt x="39" y="548"/>
                    <a:pt x="32" y="548"/>
                    <a:pt x="32" y="548"/>
                  </a:cubicBezTo>
                  <a:lnTo>
                    <a:pt x="32" y="547"/>
                  </a:lnTo>
                  <a:cubicBezTo>
                    <a:pt x="32" y="547"/>
                    <a:pt x="32" y="533"/>
                    <a:pt x="39" y="506"/>
                  </a:cubicBezTo>
                  <a:cubicBezTo>
                    <a:pt x="45" y="481"/>
                    <a:pt x="104" y="427"/>
                    <a:pt x="155" y="408"/>
                  </a:cubicBezTo>
                  <a:cubicBezTo>
                    <a:pt x="178" y="400"/>
                    <a:pt x="188" y="386"/>
                    <a:pt x="189" y="385"/>
                  </a:cubicBezTo>
                  <a:cubicBezTo>
                    <a:pt x="190" y="383"/>
                    <a:pt x="191" y="381"/>
                    <a:pt x="191" y="379"/>
                  </a:cubicBezTo>
                  <a:cubicBezTo>
                    <a:pt x="195" y="362"/>
                    <a:pt x="196" y="341"/>
                    <a:pt x="196" y="335"/>
                  </a:cubicBezTo>
                  <a:cubicBezTo>
                    <a:pt x="197" y="329"/>
                    <a:pt x="194" y="324"/>
                    <a:pt x="189" y="321"/>
                  </a:cubicBezTo>
                  <a:cubicBezTo>
                    <a:pt x="183" y="317"/>
                    <a:pt x="177" y="310"/>
                    <a:pt x="170" y="299"/>
                  </a:cubicBezTo>
                  <a:cubicBezTo>
                    <a:pt x="168" y="296"/>
                    <a:pt x="166" y="293"/>
                    <a:pt x="164" y="289"/>
                  </a:cubicBezTo>
                  <a:cubicBezTo>
                    <a:pt x="157" y="278"/>
                    <a:pt x="151" y="268"/>
                    <a:pt x="146" y="254"/>
                  </a:cubicBezTo>
                  <a:cubicBezTo>
                    <a:pt x="143" y="247"/>
                    <a:pt x="139" y="243"/>
                    <a:pt x="132" y="243"/>
                  </a:cubicBezTo>
                  <a:cubicBezTo>
                    <a:pt x="132" y="243"/>
                    <a:pt x="131" y="242"/>
                    <a:pt x="130" y="241"/>
                  </a:cubicBezTo>
                  <a:cubicBezTo>
                    <a:pt x="121" y="225"/>
                    <a:pt x="117" y="202"/>
                    <a:pt x="117" y="192"/>
                  </a:cubicBezTo>
                  <a:cubicBezTo>
                    <a:pt x="121" y="192"/>
                    <a:pt x="125" y="191"/>
                    <a:pt x="128" y="188"/>
                  </a:cubicBezTo>
                  <a:cubicBezTo>
                    <a:pt x="131" y="185"/>
                    <a:pt x="133" y="180"/>
                    <a:pt x="132" y="176"/>
                  </a:cubicBezTo>
                  <a:cubicBezTo>
                    <a:pt x="131" y="129"/>
                    <a:pt x="144" y="92"/>
                    <a:pt x="170" y="69"/>
                  </a:cubicBezTo>
                  <a:cubicBezTo>
                    <a:pt x="175" y="65"/>
                    <a:pt x="177" y="58"/>
                    <a:pt x="175" y="52"/>
                  </a:cubicBezTo>
                  <a:cubicBezTo>
                    <a:pt x="176" y="51"/>
                    <a:pt x="178" y="51"/>
                    <a:pt x="179" y="50"/>
                  </a:cubicBezTo>
                  <a:cubicBezTo>
                    <a:pt x="180" y="51"/>
                    <a:pt x="181" y="51"/>
                    <a:pt x="181" y="51"/>
                  </a:cubicBezTo>
                  <a:cubicBezTo>
                    <a:pt x="190" y="51"/>
                    <a:pt x="197" y="45"/>
                    <a:pt x="198" y="37"/>
                  </a:cubicBezTo>
                  <a:cubicBezTo>
                    <a:pt x="199" y="36"/>
                    <a:pt x="202" y="33"/>
                    <a:pt x="205" y="32"/>
                  </a:cubicBezTo>
                  <a:cubicBezTo>
                    <a:pt x="208" y="32"/>
                    <a:pt x="210" y="33"/>
                    <a:pt x="212" y="33"/>
                  </a:cubicBezTo>
                  <a:cubicBezTo>
                    <a:pt x="216" y="34"/>
                    <a:pt x="218" y="34"/>
                    <a:pt x="225" y="36"/>
                  </a:cubicBezTo>
                  <a:cubicBezTo>
                    <a:pt x="242" y="40"/>
                    <a:pt x="257" y="46"/>
                    <a:pt x="272" y="52"/>
                  </a:cubicBezTo>
                  <a:cubicBezTo>
                    <a:pt x="299" y="63"/>
                    <a:pt x="318" y="85"/>
                    <a:pt x="328" y="116"/>
                  </a:cubicBezTo>
                  <a:cubicBezTo>
                    <a:pt x="331" y="124"/>
                    <a:pt x="340" y="129"/>
                    <a:pt x="348" y="126"/>
                  </a:cubicBezTo>
                  <a:cubicBezTo>
                    <a:pt x="357" y="123"/>
                    <a:pt x="362" y="114"/>
                    <a:pt x="359" y="106"/>
                  </a:cubicBezTo>
                  <a:cubicBezTo>
                    <a:pt x="346" y="66"/>
                    <a:pt x="320" y="36"/>
                    <a:pt x="285" y="22"/>
                  </a:cubicBezTo>
                  <a:cubicBezTo>
                    <a:pt x="269" y="15"/>
                    <a:pt x="252" y="10"/>
                    <a:pt x="234" y="5"/>
                  </a:cubicBezTo>
                  <a:cubicBezTo>
                    <a:pt x="225" y="3"/>
                    <a:pt x="222" y="3"/>
                    <a:pt x="216" y="2"/>
                  </a:cubicBezTo>
                  <a:cubicBezTo>
                    <a:pt x="214" y="1"/>
                    <a:pt x="211" y="1"/>
                    <a:pt x="206" y="0"/>
                  </a:cubicBezTo>
                  <a:cubicBezTo>
                    <a:pt x="204" y="0"/>
                    <a:pt x="202" y="0"/>
                    <a:pt x="200" y="0"/>
                  </a:cubicBezTo>
                  <a:cubicBezTo>
                    <a:pt x="192" y="2"/>
                    <a:pt x="178" y="8"/>
                    <a:pt x="171" y="19"/>
                  </a:cubicBezTo>
                  <a:cubicBezTo>
                    <a:pt x="159" y="22"/>
                    <a:pt x="143" y="30"/>
                    <a:pt x="137" y="52"/>
                  </a:cubicBezTo>
                  <a:cubicBezTo>
                    <a:pt x="136" y="54"/>
                    <a:pt x="136" y="56"/>
                    <a:pt x="136" y="57"/>
                  </a:cubicBezTo>
                  <a:cubicBezTo>
                    <a:pt x="118" y="79"/>
                    <a:pt x="101" y="112"/>
                    <a:pt x="100" y="163"/>
                  </a:cubicBezTo>
                  <a:cubicBezTo>
                    <a:pt x="94" y="166"/>
                    <a:pt x="89" y="172"/>
                    <a:pt x="87" y="178"/>
                  </a:cubicBezTo>
                  <a:cubicBezTo>
                    <a:pt x="80" y="196"/>
                    <a:pt x="90" y="235"/>
                    <a:pt x="102" y="257"/>
                  </a:cubicBezTo>
                  <a:cubicBezTo>
                    <a:pt x="105" y="264"/>
                    <a:pt x="111" y="269"/>
                    <a:pt x="118" y="272"/>
                  </a:cubicBezTo>
                  <a:cubicBezTo>
                    <a:pt x="124" y="286"/>
                    <a:pt x="130" y="297"/>
                    <a:pt x="137" y="307"/>
                  </a:cubicBezTo>
                  <a:cubicBezTo>
                    <a:pt x="139" y="310"/>
                    <a:pt x="141" y="313"/>
                    <a:pt x="143" y="316"/>
                  </a:cubicBezTo>
                  <a:cubicBezTo>
                    <a:pt x="149" y="327"/>
                    <a:pt x="156" y="335"/>
                    <a:pt x="164" y="342"/>
                  </a:cubicBezTo>
                  <a:cubicBezTo>
                    <a:pt x="163" y="350"/>
                    <a:pt x="162" y="360"/>
                    <a:pt x="161" y="368"/>
                  </a:cubicBezTo>
                  <a:cubicBezTo>
                    <a:pt x="158" y="370"/>
                    <a:pt x="153" y="374"/>
                    <a:pt x="143" y="378"/>
                  </a:cubicBezTo>
                  <a:cubicBezTo>
                    <a:pt x="85" y="400"/>
                    <a:pt x="17" y="459"/>
                    <a:pt x="7" y="498"/>
                  </a:cubicBezTo>
                  <a:cubicBezTo>
                    <a:pt x="0" y="529"/>
                    <a:pt x="0" y="547"/>
                    <a:pt x="0" y="548"/>
                  </a:cubicBezTo>
                  <a:cubicBezTo>
                    <a:pt x="0" y="558"/>
                    <a:pt x="3" y="567"/>
                    <a:pt x="9" y="572"/>
                  </a:cubicBezTo>
                  <a:cubicBezTo>
                    <a:pt x="16" y="580"/>
                    <a:pt x="25" y="580"/>
                    <a:pt x="35" y="580"/>
                  </a:cubicBezTo>
                  <a:lnTo>
                    <a:pt x="292" y="58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4" name="Freeform 94"/>
            <p:cNvSpPr>
              <a:spLocks/>
            </p:cNvSpPr>
            <p:nvPr/>
          </p:nvSpPr>
          <p:spPr bwMode="auto">
            <a:xfrm>
              <a:off x="2724150" y="1017588"/>
              <a:ext cx="303213" cy="330200"/>
            </a:xfrm>
            <a:custGeom>
              <a:avLst/>
              <a:gdLst>
                <a:gd name="T0" fmla="*/ 634 w 678"/>
                <a:gd name="T1" fmla="*/ 744 h 744"/>
                <a:gd name="T2" fmla="*/ 634 w 678"/>
                <a:gd name="T3" fmla="*/ 744 h 744"/>
                <a:gd name="T4" fmla="*/ 678 w 678"/>
                <a:gd name="T5" fmla="*/ 706 h 744"/>
                <a:gd name="T6" fmla="*/ 665 w 678"/>
                <a:gd name="T7" fmla="*/ 644 h 744"/>
                <a:gd name="T8" fmla="*/ 468 w 678"/>
                <a:gd name="T9" fmla="*/ 496 h 744"/>
                <a:gd name="T10" fmla="*/ 432 w 678"/>
                <a:gd name="T11" fmla="*/ 478 h 744"/>
                <a:gd name="T12" fmla="*/ 428 w 678"/>
                <a:gd name="T13" fmla="*/ 443 h 744"/>
                <a:gd name="T14" fmla="*/ 452 w 678"/>
                <a:gd name="T15" fmla="*/ 411 h 744"/>
                <a:gd name="T16" fmla="*/ 460 w 678"/>
                <a:gd name="T17" fmla="*/ 399 h 744"/>
                <a:gd name="T18" fmla="*/ 485 w 678"/>
                <a:gd name="T19" fmla="*/ 354 h 744"/>
                <a:gd name="T20" fmla="*/ 504 w 678"/>
                <a:gd name="T21" fmla="*/ 336 h 744"/>
                <a:gd name="T22" fmla="*/ 522 w 678"/>
                <a:gd name="T23" fmla="*/ 240 h 744"/>
                <a:gd name="T24" fmla="*/ 507 w 678"/>
                <a:gd name="T25" fmla="*/ 223 h 744"/>
                <a:gd name="T26" fmla="*/ 402 w 678"/>
                <a:gd name="T27" fmla="*/ 45 h 744"/>
                <a:gd name="T28" fmla="*/ 338 w 678"/>
                <a:gd name="T29" fmla="*/ 23 h 744"/>
                <a:gd name="T30" fmla="*/ 320 w 678"/>
                <a:gd name="T31" fmla="*/ 14 h 744"/>
                <a:gd name="T32" fmla="*/ 314 w 678"/>
                <a:gd name="T33" fmla="*/ 4 h 744"/>
                <a:gd name="T34" fmla="*/ 301 w 678"/>
                <a:gd name="T35" fmla="*/ 1 h 744"/>
                <a:gd name="T36" fmla="*/ 273 w 678"/>
                <a:gd name="T37" fmla="*/ 31 h 744"/>
                <a:gd name="T38" fmla="*/ 270 w 678"/>
                <a:gd name="T39" fmla="*/ 42 h 744"/>
                <a:gd name="T40" fmla="*/ 220 w 678"/>
                <a:gd name="T41" fmla="*/ 80 h 744"/>
                <a:gd name="T42" fmla="*/ 219 w 678"/>
                <a:gd name="T43" fmla="*/ 87 h 744"/>
                <a:gd name="T44" fmla="*/ 173 w 678"/>
                <a:gd name="T45" fmla="*/ 222 h 744"/>
                <a:gd name="T46" fmla="*/ 156 w 678"/>
                <a:gd name="T47" fmla="*/ 240 h 744"/>
                <a:gd name="T48" fmla="*/ 175 w 678"/>
                <a:gd name="T49" fmla="*/ 336 h 744"/>
                <a:gd name="T50" fmla="*/ 195 w 678"/>
                <a:gd name="T51" fmla="*/ 354 h 744"/>
                <a:gd name="T52" fmla="*/ 219 w 678"/>
                <a:gd name="T53" fmla="*/ 399 h 744"/>
                <a:gd name="T54" fmla="*/ 227 w 678"/>
                <a:gd name="T55" fmla="*/ 411 h 744"/>
                <a:gd name="T56" fmla="*/ 254 w 678"/>
                <a:gd name="T57" fmla="*/ 444 h 744"/>
                <a:gd name="T58" fmla="*/ 250 w 678"/>
                <a:gd name="T59" fmla="*/ 481 h 744"/>
                <a:gd name="T60" fmla="*/ 225 w 678"/>
                <a:gd name="T61" fmla="*/ 495 h 744"/>
                <a:gd name="T62" fmla="*/ 14 w 678"/>
                <a:gd name="T63" fmla="*/ 645 h 744"/>
                <a:gd name="T64" fmla="*/ 1 w 678"/>
                <a:gd name="T65" fmla="*/ 701 h 744"/>
                <a:gd name="T66" fmla="*/ 0 w 678"/>
                <a:gd name="T67" fmla="*/ 705 h 744"/>
                <a:gd name="T68" fmla="*/ 50 w 678"/>
                <a:gd name="T69" fmla="*/ 744 h 744"/>
                <a:gd name="T70" fmla="*/ 634 w 678"/>
                <a:gd name="T71" fmla="*/ 744 h 7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78" h="744">
                  <a:moveTo>
                    <a:pt x="634" y="744"/>
                  </a:moveTo>
                  <a:lnTo>
                    <a:pt x="634" y="744"/>
                  </a:lnTo>
                  <a:cubicBezTo>
                    <a:pt x="664" y="744"/>
                    <a:pt x="678" y="731"/>
                    <a:pt x="678" y="706"/>
                  </a:cubicBezTo>
                  <a:cubicBezTo>
                    <a:pt x="678" y="692"/>
                    <a:pt x="677" y="684"/>
                    <a:pt x="665" y="644"/>
                  </a:cubicBezTo>
                  <a:cubicBezTo>
                    <a:pt x="651" y="598"/>
                    <a:pt x="527" y="522"/>
                    <a:pt x="468" y="496"/>
                  </a:cubicBezTo>
                  <a:lnTo>
                    <a:pt x="432" y="478"/>
                  </a:lnTo>
                  <a:cubicBezTo>
                    <a:pt x="430" y="468"/>
                    <a:pt x="429" y="455"/>
                    <a:pt x="428" y="443"/>
                  </a:cubicBezTo>
                  <a:cubicBezTo>
                    <a:pt x="436" y="435"/>
                    <a:pt x="444" y="425"/>
                    <a:pt x="452" y="411"/>
                  </a:cubicBezTo>
                  <a:cubicBezTo>
                    <a:pt x="455" y="407"/>
                    <a:pt x="458" y="403"/>
                    <a:pt x="460" y="399"/>
                  </a:cubicBezTo>
                  <a:cubicBezTo>
                    <a:pt x="469" y="386"/>
                    <a:pt x="477" y="372"/>
                    <a:pt x="485" y="354"/>
                  </a:cubicBezTo>
                  <a:cubicBezTo>
                    <a:pt x="492" y="350"/>
                    <a:pt x="499" y="344"/>
                    <a:pt x="504" y="336"/>
                  </a:cubicBezTo>
                  <a:cubicBezTo>
                    <a:pt x="518" y="309"/>
                    <a:pt x="530" y="261"/>
                    <a:pt x="522" y="240"/>
                  </a:cubicBezTo>
                  <a:cubicBezTo>
                    <a:pt x="519" y="232"/>
                    <a:pt x="514" y="227"/>
                    <a:pt x="507" y="223"/>
                  </a:cubicBezTo>
                  <a:cubicBezTo>
                    <a:pt x="506" y="137"/>
                    <a:pt x="468" y="71"/>
                    <a:pt x="402" y="45"/>
                  </a:cubicBezTo>
                  <a:cubicBezTo>
                    <a:pt x="389" y="39"/>
                    <a:pt x="368" y="31"/>
                    <a:pt x="338" y="23"/>
                  </a:cubicBezTo>
                  <a:cubicBezTo>
                    <a:pt x="327" y="20"/>
                    <a:pt x="321" y="14"/>
                    <a:pt x="320" y="14"/>
                  </a:cubicBezTo>
                  <a:cubicBezTo>
                    <a:pt x="320" y="10"/>
                    <a:pt x="317" y="6"/>
                    <a:pt x="314" y="4"/>
                  </a:cubicBezTo>
                  <a:cubicBezTo>
                    <a:pt x="310" y="1"/>
                    <a:pt x="306" y="0"/>
                    <a:pt x="301" y="1"/>
                  </a:cubicBezTo>
                  <a:cubicBezTo>
                    <a:pt x="288" y="4"/>
                    <a:pt x="277" y="20"/>
                    <a:pt x="273" y="31"/>
                  </a:cubicBezTo>
                  <a:cubicBezTo>
                    <a:pt x="271" y="35"/>
                    <a:pt x="270" y="38"/>
                    <a:pt x="270" y="42"/>
                  </a:cubicBezTo>
                  <a:cubicBezTo>
                    <a:pt x="248" y="45"/>
                    <a:pt x="226" y="57"/>
                    <a:pt x="220" y="80"/>
                  </a:cubicBezTo>
                  <a:cubicBezTo>
                    <a:pt x="219" y="82"/>
                    <a:pt x="219" y="84"/>
                    <a:pt x="219" y="87"/>
                  </a:cubicBezTo>
                  <a:cubicBezTo>
                    <a:pt x="195" y="113"/>
                    <a:pt x="173" y="156"/>
                    <a:pt x="173" y="222"/>
                  </a:cubicBezTo>
                  <a:cubicBezTo>
                    <a:pt x="165" y="226"/>
                    <a:pt x="159" y="232"/>
                    <a:pt x="156" y="240"/>
                  </a:cubicBezTo>
                  <a:cubicBezTo>
                    <a:pt x="149" y="261"/>
                    <a:pt x="160" y="309"/>
                    <a:pt x="175" y="336"/>
                  </a:cubicBezTo>
                  <a:cubicBezTo>
                    <a:pt x="179" y="344"/>
                    <a:pt x="187" y="351"/>
                    <a:pt x="195" y="354"/>
                  </a:cubicBezTo>
                  <a:cubicBezTo>
                    <a:pt x="202" y="372"/>
                    <a:pt x="211" y="386"/>
                    <a:pt x="219" y="399"/>
                  </a:cubicBezTo>
                  <a:cubicBezTo>
                    <a:pt x="222" y="403"/>
                    <a:pt x="224" y="407"/>
                    <a:pt x="227" y="411"/>
                  </a:cubicBezTo>
                  <a:cubicBezTo>
                    <a:pt x="235" y="425"/>
                    <a:pt x="244" y="436"/>
                    <a:pt x="254" y="444"/>
                  </a:cubicBezTo>
                  <a:cubicBezTo>
                    <a:pt x="253" y="456"/>
                    <a:pt x="252" y="469"/>
                    <a:pt x="250" y="481"/>
                  </a:cubicBezTo>
                  <a:cubicBezTo>
                    <a:pt x="246" y="484"/>
                    <a:pt x="239" y="490"/>
                    <a:pt x="225" y="495"/>
                  </a:cubicBezTo>
                  <a:cubicBezTo>
                    <a:pt x="171" y="516"/>
                    <a:pt x="28" y="590"/>
                    <a:pt x="14" y="645"/>
                  </a:cubicBezTo>
                  <a:cubicBezTo>
                    <a:pt x="5" y="682"/>
                    <a:pt x="1" y="701"/>
                    <a:pt x="1" y="701"/>
                  </a:cubicBezTo>
                  <a:cubicBezTo>
                    <a:pt x="0" y="702"/>
                    <a:pt x="0" y="703"/>
                    <a:pt x="0" y="705"/>
                  </a:cubicBezTo>
                  <a:cubicBezTo>
                    <a:pt x="0" y="744"/>
                    <a:pt x="38" y="744"/>
                    <a:pt x="50" y="744"/>
                  </a:cubicBezTo>
                  <a:lnTo>
                    <a:pt x="634" y="74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pic>
        <p:nvPicPr>
          <p:cNvPr id="31" name="Bild 3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9126" y="4023394"/>
            <a:ext cx="376608" cy="878092"/>
          </a:xfrm>
          <a:prstGeom prst="rect">
            <a:avLst/>
          </a:prstGeom>
        </p:spPr>
      </p:pic>
      <p:sp>
        <p:nvSpPr>
          <p:cNvPr id="36" name="Textfeld 35"/>
          <p:cNvSpPr txBox="1"/>
          <p:nvPr/>
        </p:nvSpPr>
        <p:spPr>
          <a:xfrm>
            <a:off x="696956" y="3221999"/>
            <a:ext cx="1470908" cy="6570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pPr lvl="0" indent="-190500" algn="r">
              <a:lnSpc>
                <a:spcPct val="95000"/>
              </a:lnSpc>
              <a:spcAft>
                <a:spcPts val="800"/>
              </a:spcAft>
              <a:buClr>
                <a:srgbClr val="808080"/>
              </a:buClr>
              <a:defRPr/>
            </a:pPr>
            <a:r>
              <a:rPr lang="en-US" sz="1400" b="1" dirty="0">
                <a:solidFill>
                  <a:srgbClr val="0081C7"/>
                </a:solidFill>
                <a:ea typeface="Franklin Gothic Demi Cond" charset="0"/>
                <a:cs typeface="Franklin Gothic Demi Cond" charset="0"/>
              </a:rPr>
              <a:t>Apps for </a:t>
            </a:r>
            <a:br>
              <a:rPr lang="en-US" sz="1400" b="1" dirty="0">
                <a:solidFill>
                  <a:srgbClr val="0081C7"/>
                </a:solidFill>
                <a:ea typeface="Franklin Gothic Demi Cond" charset="0"/>
                <a:cs typeface="Franklin Gothic Demi Cond" charset="0"/>
              </a:rPr>
            </a:br>
            <a:r>
              <a:rPr lang="en-US" sz="1400" b="1" dirty="0">
                <a:solidFill>
                  <a:srgbClr val="0081C7"/>
                </a:solidFill>
                <a:ea typeface="Franklin Gothic Demi Cond" charset="0"/>
                <a:cs typeface="Franklin Gothic Demi Cond" charset="0"/>
              </a:rPr>
              <a:t>Ex-proof Smartphones and</a:t>
            </a:r>
            <a:br>
              <a:rPr lang="en-US" sz="1400" b="1" dirty="0">
                <a:solidFill>
                  <a:srgbClr val="0081C7"/>
                </a:solidFill>
                <a:ea typeface="Franklin Gothic Demi Cond" charset="0"/>
                <a:cs typeface="Franklin Gothic Demi Cond" charset="0"/>
              </a:rPr>
            </a:br>
            <a:r>
              <a:rPr lang="en-US" sz="1400" b="1" dirty="0">
                <a:solidFill>
                  <a:srgbClr val="0081C7"/>
                </a:solidFill>
                <a:ea typeface="Franklin Gothic Demi Cond" charset="0"/>
                <a:cs typeface="Franklin Gothic Demi Cond" charset="0"/>
              </a:rPr>
              <a:t>Ex-proof Tablets</a:t>
            </a:r>
          </a:p>
        </p:txBody>
      </p:sp>
      <p:sp>
        <p:nvSpPr>
          <p:cNvPr id="40" name="Textfeld 39"/>
          <p:cNvSpPr txBox="1"/>
          <p:nvPr/>
        </p:nvSpPr>
        <p:spPr>
          <a:xfrm>
            <a:off x="937322" y="4407278"/>
            <a:ext cx="1470908" cy="38873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pPr lvl="0" indent="-190500" algn="r">
              <a:lnSpc>
                <a:spcPct val="95000"/>
              </a:lnSpc>
              <a:spcAft>
                <a:spcPts val="800"/>
              </a:spcAft>
              <a:buClr>
                <a:srgbClr val="808080"/>
              </a:buClr>
              <a:defRPr/>
            </a:pPr>
            <a:r>
              <a:rPr lang="en-US" sz="1400" b="1" dirty="0">
                <a:solidFill>
                  <a:srgbClr val="0081C7"/>
                </a:solidFill>
                <a:ea typeface="Franklin Gothic Demi Cond" charset="0"/>
                <a:cs typeface="Franklin Gothic Demi Cond" charset="0"/>
              </a:rPr>
              <a:t>Mobile Radio</a:t>
            </a:r>
            <a:br>
              <a:rPr lang="en-US" sz="1400" b="1" dirty="0">
                <a:solidFill>
                  <a:srgbClr val="0081C7"/>
                </a:solidFill>
                <a:ea typeface="Franklin Gothic Demi Cond" charset="0"/>
                <a:cs typeface="Franklin Gothic Demi Cond" charset="0"/>
              </a:rPr>
            </a:br>
            <a:r>
              <a:rPr lang="en-US" sz="1400" b="1" dirty="0">
                <a:solidFill>
                  <a:srgbClr val="0081C7"/>
                </a:solidFill>
                <a:ea typeface="Franklin Gothic Demi Cond" charset="0"/>
                <a:cs typeface="Franklin Gothic Demi Cond" charset="0"/>
              </a:rPr>
              <a:t>(DMR, TETRA, Analogue)</a:t>
            </a:r>
          </a:p>
        </p:txBody>
      </p:sp>
      <p:sp>
        <p:nvSpPr>
          <p:cNvPr id="63" name="Textfeld 62"/>
          <p:cNvSpPr txBox="1"/>
          <p:nvPr/>
        </p:nvSpPr>
        <p:spPr>
          <a:xfrm>
            <a:off x="3158321" y="3682865"/>
            <a:ext cx="1412413" cy="43927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lvl="0" indent="-190500" algn="ctr">
              <a:lnSpc>
                <a:spcPct val="95000"/>
              </a:lnSpc>
              <a:spcAft>
                <a:spcPts val="800"/>
              </a:spcAft>
              <a:buClr>
                <a:srgbClr val="808080"/>
              </a:buClr>
              <a:defRPr/>
            </a:pPr>
            <a:r>
              <a:rPr lang="de-AT" sz="1400" b="1" dirty="0">
                <a:solidFill>
                  <a:srgbClr val="0081C7"/>
                </a:solidFill>
                <a:ea typeface="Franklin Gothic Demi Cond" charset="0"/>
                <a:cs typeface="Franklin Gothic Demi Cond" charset="0"/>
              </a:rPr>
              <a:t>Mobile</a:t>
            </a:r>
            <a:br>
              <a:rPr lang="de-AT" sz="1400" b="1" dirty="0">
                <a:solidFill>
                  <a:srgbClr val="0081C7"/>
                </a:solidFill>
                <a:ea typeface="Franklin Gothic Demi Cond" charset="0"/>
                <a:cs typeface="Franklin Gothic Demi Cond" charset="0"/>
              </a:rPr>
            </a:br>
            <a:r>
              <a:rPr lang="de-AT" sz="1400" b="1" dirty="0">
                <a:solidFill>
                  <a:srgbClr val="0081C7"/>
                </a:solidFill>
                <a:ea typeface="Franklin Gothic Demi Cond" charset="0"/>
                <a:cs typeface="Franklin Gothic Demi Cond" charset="0"/>
              </a:rPr>
              <a:t>Communication</a:t>
            </a:r>
            <a:endParaRPr lang="en-US" sz="1400" b="1" dirty="0">
              <a:solidFill>
                <a:srgbClr val="0081C7"/>
              </a:solidFill>
              <a:ea typeface="Franklin Gothic Demi Cond" charset="0"/>
              <a:cs typeface="Franklin Gothic Demi Cond" charset="0"/>
            </a:endParaRP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995ADE49-C4D2-B24C-A017-EDA57DAFF61B}"/>
              </a:ext>
            </a:extLst>
          </p:cNvPr>
          <p:cNvGrpSpPr/>
          <p:nvPr/>
        </p:nvGrpSpPr>
        <p:grpSpPr>
          <a:xfrm>
            <a:off x="741751" y="4265785"/>
            <a:ext cx="4621603" cy="2487830"/>
            <a:chOff x="741751" y="4265785"/>
            <a:chExt cx="4621603" cy="2487830"/>
          </a:xfrm>
        </p:grpSpPr>
        <p:pic>
          <p:nvPicPr>
            <p:cNvPr id="35" name="Bild 3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9506" y="6020582"/>
              <a:ext cx="770210" cy="653076"/>
            </a:xfrm>
            <a:prstGeom prst="rect">
              <a:avLst/>
            </a:prstGeom>
          </p:spPr>
        </p:pic>
        <p:sp>
          <p:nvSpPr>
            <p:cNvPr id="39" name="Textfeld 38"/>
            <p:cNvSpPr txBox="1"/>
            <p:nvPr/>
          </p:nvSpPr>
          <p:spPr>
            <a:xfrm>
              <a:off x="741751" y="6102380"/>
              <a:ext cx="2595795" cy="651235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lvl="0" indent="-190500" algn="r">
                <a:lnSpc>
                  <a:spcPct val="95000"/>
                </a:lnSpc>
                <a:spcAft>
                  <a:spcPts val="800"/>
                </a:spcAft>
                <a:buClr>
                  <a:srgbClr val="808080"/>
                </a:buClr>
                <a:defRPr/>
              </a:pPr>
              <a:r>
                <a:rPr lang="en-US" sz="1400" b="1" dirty="0">
                  <a:solidFill>
                    <a:srgbClr val="0081C7"/>
                  </a:solidFill>
                  <a:ea typeface="Franklin Gothic Demi Cond" charset="0"/>
                  <a:cs typeface="Franklin Gothic Demi Cond" charset="0"/>
                </a:rPr>
                <a:t>Call Forwarding to Telephones,</a:t>
              </a:r>
              <a:br>
                <a:rPr lang="en-US" sz="1400" b="1" dirty="0">
                  <a:solidFill>
                    <a:srgbClr val="0081C7"/>
                  </a:solidFill>
                  <a:ea typeface="Franklin Gothic Demi Cond" charset="0"/>
                  <a:cs typeface="Franklin Gothic Demi Cond" charset="0"/>
                </a:rPr>
              </a:br>
              <a:r>
                <a:rPr lang="en-US" sz="1400" b="1" dirty="0">
                  <a:solidFill>
                    <a:srgbClr val="0081C7"/>
                  </a:solidFill>
                  <a:ea typeface="Franklin Gothic Demi Cond" charset="0"/>
                  <a:cs typeface="Franklin Gothic Demi Cond" charset="0"/>
                </a:rPr>
                <a:t>PBX-Systems, </a:t>
              </a:r>
              <a:r>
                <a:rPr lang="de-AT" sz="1400" b="1" dirty="0">
                  <a:solidFill>
                    <a:srgbClr val="0081C7"/>
                  </a:solidFill>
                  <a:ea typeface="Franklin Gothic Demi Cond" charset="0"/>
                  <a:cs typeface="Franklin Gothic Demi Cond" charset="0"/>
                </a:rPr>
                <a:t>PSTN</a:t>
              </a:r>
              <a:endParaRPr lang="en-US" sz="1400" b="1" dirty="0">
                <a:solidFill>
                  <a:srgbClr val="0081C7"/>
                </a:solidFill>
                <a:ea typeface="Franklin Gothic Demi Cond" charset="0"/>
                <a:cs typeface="Franklin Gothic Demi Cond" charset="0"/>
              </a:endParaRPr>
            </a:p>
          </p:txBody>
        </p:sp>
        <p:sp>
          <p:nvSpPr>
            <p:cNvPr id="47" name="Textfeld 46"/>
            <p:cNvSpPr txBox="1"/>
            <p:nvPr/>
          </p:nvSpPr>
          <p:spPr>
            <a:xfrm>
              <a:off x="888160" y="5346725"/>
              <a:ext cx="1470908" cy="388734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lvl="0" indent="-190500" algn="r">
                <a:lnSpc>
                  <a:spcPct val="95000"/>
                </a:lnSpc>
                <a:spcAft>
                  <a:spcPts val="800"/>
                </a:spcAft>
                <a:buClr>
                  <a:srgbClr val="808080"/>
                </a:buClr>
                <a:defRPr/>
              </a:pPr>
              <a:r>
                <a:rPr lang="en-US" sz="1400" b="1" dirty="0">
                  <a:solidFill>
                    <a:srgbClr val="0081C7"/>
                  </a:solidFill>
                  <a:ea typeface="Franklin Gothic Demi Cond" charset="0"/>
                  <a:cs typeface="Franklin Gothic Demi Cond" charset="0"/>
                </a:rPr>
                <a:t>Desk and </a:t>
              </a:r>
              <a:r>
                <a:rPr lang="en-US" sz="1400" b="1" dirty="0" err="1">
                  <a:solidFill>
                    <a:srgbClr val="0081C7"/>
                  </a:solidFill>
                  <a:ea typeface="Franklin Gothic Demi Cond" charset="0"/>
                  <a:cs typeface="Franklin Gothic Demi Cond" charset="0"/>
                </a:rPr>
                <a:t>Wallmount</a:t>
              </a:r>
              <a:br>
                <a:rPr lang="en-US" sz="1400" b="1" dirty="0">
                  <a:solidFill>
                    <a:srgbClr val="0081C7"/>
                  </a:solidFill>
                  <a:ea typeface="Franklin Gothic Demi Cond" charset="0"/>
                  <a:cs typeface="Franklin Gothic Demi Cond" charset="0"/>
                </a:rPr>
              </a:br>
              <a:r>
                <a:rPr lang="en-US" sz="1400" b="1" dirty="0">
                  <a:solidFill>
                    <a:srgbClr val="0081C7"/>
                  </a:solidFill>
                  <a:ea typeface="Franklin Gothic Demi Cond" charset="0"/>
                  <a:cs typeface="Franklin Gothic Demi Cond" charset="0"/>
                </a:rPr>
                <a:t>Stations</a:t>
              </a:r>
            </a:p>
          </p:txBody>
        </p:sp>
        <p:pic>
          <p:nvPicPr>
            <p:cNvPr id="48" name="Bild 4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40123" y="5170246"/>
              <a:ext cx="1110802" cy="915901"/>
            </a:xfrm>
            <a:prstGeom prst="rect">
              <a:avLst/>
            </a:prstGeom>
          </p:spPr>
        </p:pic>
        <p:sp>
          <p:nvSpPr>
            <p:cNvPr id="65" name="Textfeld 64"/>
            <p:cNvSpPr txBox="1"/>
            <p:nvPr/>
          </p:nvSpPr>
          <p:spPr>
            <a:xfrm>
              <a:off x="3635191" y="4953670"/>
              <a:ext cx="1412413" cy="70050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lvl="0" indent="-190500" algn="ctr">
                <a:lnSpc>
                  <a:spcPct val="95000"/>
                </a:lnSpc>
                <a:spcAft>
                  <a:spcPts val="800"/>
                </a:spcAft>
                <a:buClr>
                  <a:srgbClr val="808080"/>
                </a:buClr>
                <a:defRPr/>
              </a:pPr>
              <a:r>
                <a:rPr lang="de-AT" sz="1400" b="1" dirty="0">
                  <a:solidFill>
                    <a:srgbClr val="0081C7"/>
                  </a:solidFill>
                  <a:ea typeface="Franklin Gothic Demi Cond" charset="0"/>
                  <a:cs typeface="Franklin Gothic Demi Cond" charset="0"/>
                </a:rPr>
                <a:t>Communication</a:t>
              </a:r>
              <a:br>
                <a:rPr lang="de-AT" sz="1400" b="1" dirty="0">
                  <a:solidFill>
                    <a:srgbClr val="0081C7"/>
                  </a:solidFill>
                  <a:ea typeface="Franklin Gothic Demi Cond" charset="0"/>
                  <a:cs typeface="Franklin Gothic Demi Cond" charset="0"/>
                </a:rPr>
              </a:br>
              <a:r>
                <a:rPr lang="de-AT" sz="1400" b="1" dirty="0">
                  <a:solidFill>
                    <a:srgbClr val="0081C7"/>
                  </a:solidFill>
                  <a:ea typeface="Franklin Gothic Demi Cond" charset="0"/>
                  <a:cs typeface="Franklin Gothic Demi Cond" charset="0"/>
                </a:rPr>
                <a:t>in Office Areas, </a:t>
              </a:r>
              <a:br>
                <a:rPr lang="de-AT" sz="1400" b="1" dirty="0">
                  <a:solidFill>
                    <a:srgbClr val="0081C7"/>
                  </a:solidFill>
                  <a:ea typeface="Franklin Gothic Demi Cond" charset="0"/>
                  <a:cs typeface="Franklin Gothic Demi Cond" charset="0"/>
                </a:rPr>
              </a:br>
              <a:r>
                <a:rPr lang="de-AT" sz="1400" b="1" dirty="0" err="1">
                  <a:solidFill>
                    <a:srgbClr val="0081C7"/>
                  </a:solidFill>
                  <a:ea typeface="Franklin Gothic Demi Cond" charset="0"/>
                  <a:cs typeface="Franklin Gothic Demi Cond" charset="0"/>
                </a:rPr>
                <a:t>Warehouses</a:t>
              </a:r>
              <a:r>
                <a:rPr lang="de-AT" sz="1400" b="1" dirty="0">
                  <a:solidFill>
                    <a:srgbClr val="0081C7"/>
                  </a:solidFill>
                  <a:ea typeface="Franklin Gothic Demi Cond" charset="0"/>
                  <a:cs typeface="Franklin Gothic Demi Cond" charset="0"/>
                </a:rPr>
                <a:t>,</a:t>
              </a:r>
              <a:br>
                <a:rPr lang="de-AT" sz="1400" b="1" dirty="0">
                  <a:solidFill>
                    <a:srgbClr val="0081C7"/>
                  </a:solidFill>
                  <a:ea typeface="Franklin Gothic Demi Cond" charset="0"/>
                  <a:cs typeface="Franklin Gothic Demi Cond" charset="0"/>
                </a:rPr>
              </a:br>
              <a:r>
                <a:rPr lang="de-AT" sz="1400" b="1" dirty="0">
                  <a:solidFill>
                    <a:srgbClr val="0081C7"/>
                  </a:solidFill>
                  <a:ea typeface="Franklin Gothic Demi Cond" charset="0"/>
                  <a:cs typeface="Franklin Gothic Demi Cond" charset="0"/>
                </a:rPr>
                <a:t>...</a:t>
              </a:r>
              <a:endParaRPr lang="en-US" sz="1400" b="1" dirty="0">
                <a:solidFill>
                  <a:srgbClr val="0081C7"/>
                </a:solidFill>
                <a:ea typeface="Franklin Gothic Demi Cond" charset="0"/>
                <a:cs typeface="Franklin Gothic Demi Cond" charset="0"/>
              </a:endParaRPr>
            </a:p>
          </p:txBody>
        </p:sp>
        <p:grpSp>
          <p:nvGrpSpPr>
            <p:cNvPr id="95" name="Gruppieren 178"/>
            <p:cNvGrpSpPr/>
            <p:nvPr/>
          </p:nvGrpSpPr>
          <p:grpSpPr>
            <a:xfrm>
              <a:off x="4971292" y="4265785"/>
              <a:ext cx="392062" cy="380950"/>
              <a:chOff x="2679700" y="966788"/>
              <a:chExt cx="392113" cy="381000"/>
            </a:xfrm>
            <a:solidFill>
              <a:srgbClr val="0081C7"/>
            </a:solidFill>
          </p:grpSpPr>
          <p:sp>
            <p:nvSpPr>
              <p:cNvPr id="96" name="Freeform 92"/>
              <p:cNvSpPr>
                <a:spLocks/>
              </p:cNvSpPr>
              <p:nvPr/>
            </p:nvSpPr>
            <p:spPr bwMode="auto">
              <a:xfrm>
                <a:off x="2908300" y="966788"/>
                <a:ext cx="163513" cy="257175"/>
              </a:xfrm>
              <a:custGeom>
                <a:avLst/>
                <a:gdLst>
                  <a:gd name="T0" fmla="*/ 325 w 364"/>
                  <a:gd name="T1" fmla="*/ 581 h 581"/>
                  <a:gd name="T2" fmla="*/ 325 w 364"/>
                  <a:gd name="T3" fmla="*/ 581 h 581"/>
                  <a:gd name="T4" fmla="*/ 355 w 364"/>
                  <a:gd name="T5" fmla="*/ 573 h 581"/>
                  <a:gd name="T6" fmla="*/ 364 w 364"/>
                  <a:gd name="T7" fmla="*/ 549 h 581"/>
                  <a:gd name="T8" fmla="*/ 353 w 364"/>
                  <a:gd name="T9" fmla="*/ 498 h 581"/>
                  <a:gd name="T10" fmla="*/ 234 w 364"/>
                  <a:gd name="T11" fmla="*/ 380 h 581"/>
                  <a:gd name="T12" fmla="*/ 207 w 364"/>
                  <a:gd name="T13" fmla="*/ 366 h 581"/>
                  <a:gd name="T14" fmla="*/ 204 w 364"/>
                  <a:gd name="T15" fmla="*/ 342 h 581"/>
                  <a:gd name="T16" fmla="*/ 223 w 364"/>
                  <a:gd name="T17" fmla="*/ 318 h 581"/>
                  <a:gd name="T18" fmla="*/ 229 w 364"/>
                  <a:gd name="T19" fmla="*/ 308 h 581"/>
                  <a:gd name="T20" fmla="*/ 248 w 364"/>
                  <a:gd name="T21" fmla="*/ 273 h 581"/>
                  <a:gd name="T22" fmla="*/ 263 w 364"/>
                  <a:gd name="T23" fmla="*/ 258 h 581"/>
                  <a:gd name="T24" fmla="*/ 278 w 364"/>
                  <a:gd name="T25" fmla="*/ 179 h 581"/>
                  <a:gd name="T26" fmla="*/ 267 w 364"/>
                  <a:gd name="T27" fmla="*/ 165 h 581"/>
                  <a:gd name="T28" fmla="*/ 182 w 364"/>
                  <a:gd name="T29" fmla="*/ 23 h 581"/>
                  <a:gd name="T30" fmla="*/ 131 w 364"/>
                  <a:gd name="T31" fmla="*/ 6 h 581"/>
                  <a:gd name="T32" fmla="*/ 122 w 364"/>
                  <a:gd name="T33" fmla="*/ 4 h 581"/>
                  <a:gd name="T34" fmla="*/ 104 w 364"/>
                  <a:gd name="T35" fmla="*/ 0 h 581"/>
                  <a:gd name="T36" fmla="*/ 99 w 364"/>
                  <a:gd name="T37" fmla="*/ 0 h 581"/>
                  <a:gd name="T38" fmla="*/ 65 w 364"/>
                  <a:gd name="T39" fmla="*/ 21 h 581"/>
                  <a:gd name="T40" fmla="*/ 33 w 364"/>
                  <a:gd name="T41" fmla="*/ 53 h 581"/>
                  <a:gd name="T42" fmla="*/ 32 w 364"/>
                  <a:gd name="T43" fmla="*/ 58 h 581"/>
                  <a:gd name="T44" fmla="*/ 2 w 364"/>
                  <a:gd name="T45" fmla="*/ 118 h 581"/>
                  <a:gd name="T46" fmla="*/ 14 w 364"/>
                  <a:gd name="T47" fmla="*/ 137 h 581"/>
                  <a:gd name="T48" fmla="*/ 33 w 364"/>
                  <a:gd name="T49" fmla="*/ 125 h 581"/>
                  <a:gd name="T50" fmla="*/ 66 w 364"/>
                  <a:gd name="T51" fmla="*/ 68 h 581"/>
                  <a:gd name="T52" fmla="*/ 71 w 364"/>
                  <a:gd name="T53" fmla="*/ 49 h 581"/>
                  <a:gd name="T54" fmla="*/ 75 w 364"/>
                  <a:gd name="T55" fmla="*/ 45 h 581"/>
                  <a:gd name="T56" fmla="*/ 76 w 364"/>
                  <a:gd name="T57" fmla="*/ 45 h 581"/>
                  <a:gd name="T58" fmla="*/ 93 w 364"/>
                  <a:gd name="T59" fmla="*/ 35 h 581"/>
                  <a:gd name="T60" fmla="*/ 103 w 364"/>
                  <a:gd name="T61" fmla="*/ 32 h 581"/>
                  <a:gd name="T62" fmla="*/ 112 w 364"/>
                  <a:gd name="T63" fmla="*/ 34 h 581"/>
                  <a:gd name="T64" fmla="*/ 122 w 364"/>
                  <a:gd name="T65" fmla="*/ 37 h 581"/>
                  <a:gd name="T66" fmla="*/ 169 w 364"/>
                  <a:gd name="T67" fmla="*/ 53 h 581"/>
                  <a:gd name="T68" fmla="*/ 234 w 364"/>
                  <a:gd name="T69" fmla="*/ 177 h 581"/>
                  <a:gd name="T70" fmla="*/ 239 w 364"/>
                  <a:gd name="T71" fmla="*/ 189 h 581"/>
                  <a:gd name="T72" fmla="*/ 248 w 364"/>
                  <a:gd name="T73" fmla="*/ 193 h 581"/>
                  <a:gd name="T74" fmla="*/ 235 w 364"/>
                  <a:gd name="T75" fmla="*/ 242 h 581"/>
                  <a:gd name="T76" fmla="*/ 234 w 364"/>
                  <a:gd name="T77" fmla="*/ 244 h 581"/>
                  <a:gd name="T78" fmla="*/ 221 w 364"/>
                  <a:gd name="T79" fmla="*/ 255 h 581"/>
                  <a:gd name="T80" fmla="*/ 202 w 364"/>
                  <a:gd name="T81" fmla="*/ 290 h 581"/>
                  <a:gd name="T82" fmla="*/ 195 w 364"/>
                  <a:gd name="T83" fmla="*/ 301 h 581"/>
                  <a:gd name="T84" fmla="*/ 178 w 364"/>
                  <a:gd name="T85" fmla="*/ 322 h 581"/>
                  <a:gd name="T86" fmla="*/ 172 w 364"/>
                  <a:gd name="T87" fmla="*/ 335 h 581"/>
                  <a:gd name="T88" fmla="*/ 177 w 364"/>
                  <a:gd name="T89" fmla="*/ 382 h 581"/>
                  <a:gd name="T90" fmla="*/ 186 w 364"/>
                  <a:gd name="T91" fmla="*/ 392 h 581"/>
                  <a:gd name="T92" fmla="*/ 221 w 364"/>
                  <a:gd name="T93" fmla="*/ 409 h 581"/>
                  <a:gd name="T94" fmla="*/ 323 w 364"/>
                  <a:gd name="T95" fmla="*/ 508 h 581"/>
                  <a:gd name="T96" fmla="*/ 334 w 364"/>
                  <a:gd name="T97" fmla="*/ 549 h 581"/>
                  <a:gd name="T98" fmla="*/ 334 w 364"/>
                  <a:gd name="T99" fmla="*/ 549 h 581"/>
                  <a:gd name="T100" fmla="*/ 319 w 364"/>
                  <a:gd name="T101" fmla="*/ 549 h 581"/>
                  <a:gd name="T102" fmla="*/ 307 w 364"/>
                  <a:gd name="T103" fmla="*/ 549 h 581"/>
                  <a:gd name="T104" fmla="*/ 74 w 364"/>
                  <a:gd name="T105" fmla="*/ 549 h 581"/>
                  <a:gd name="T106" fmla="*/ 58 w 364"/>
                  <a:gd name="T107" fmla="*/ 565 h 581"/>
                  <a:gd name="T108" fmla="*/ 74 w 364"/>
                  <a:gd name="T109" fmla="*/ 581 h 581"/>
                  <a:gd name="T110" fmla="*/ 325 w 364"/>
                  <a:gd name="T111" fmla="*/ 581 h 5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64" h="581">
                    <a:moveTo>
                      <a:pt x="325" y="581"/>
                    </a:moveTo>
                    <a:lnTo>
                      <a:pt x="325" y="581"/>
                    </a:lnTo>
                    <a:cubicBezTo>
                      <a:pt x="336" y="581"/>
                      <a:pt x="347" y="580"/>
                      <a:pt x="355" y="573"/>
                    </a:cubicBezTo>
                    <a:cubicBezTo>
                      <a:pt x="361" y="567"/>
                      <a:pt x="364" y="559"/>
                      <a:pt x="364" y="549"/>
                    </a:cubicBezTo>
                    <a:cubicBezTo>
                      <a:pt x="364" y="537"/>
                      <a:pt x="363" y="530"/>
                      <a:pt x="353" y="498"/>
                    </a:cubicBezTo>
                    <a:cubicBezTo>
                      <a:pt x="343" y="466"/>
                      <a:pt x="293" y="405"/>
                      <a:pt x="234" y="380"/>
                    </a:cubicBezTo>
                    <a:lnTo>
                      <a:pt x="207" y="366"/>
                    </a:lnTo>
                    <a:cubicBezTo>
                      <a:pt x="206" y="359"/>
                      <a:pt x="205" y="351"/>
                      <a:pt x="204" y="342"/>
                    </a:cubicBezTo>
                    <a:cubicBezTo>
                      <a:pt x="211" y="336"/>
                      <a:pt x="217" y="328"/>
                      <a:pt x="223" y="318"/>
                    </a:cubicBezTo>
                    <a:cubicBezTo>
                      <a:pt x="225" y="314"/>
                      <a:pt x="227" y="311"/>
                      <a:pt x="229" y="308"/>
                    </a:cubicBezTo>
                    <a:cubicBezTo>
                      <a:pt x="236" y="297"/>
                      <a:pt x="242" y="287"/>
                      <a:pt x="248" y="273"/>
                    </a:cubicBezTo>
                    <a:cubicBezTo>
                      <a:pt x="254" y="270"/>
                      <a:pt x="260" y="264"/>
                      <a:pt x="263" y="258"/>
                    </a:cubicBezTo>
                    <a:cubicBezTo>
                      <a:pt x="275" y="236"/>
                      <a:pt x="284" y="197"/>
                      <a:pt x="278" y="179"/>
                    </a:cubicBezTo>
                    <a:cubicBezTo>
                      <a:pt x="276" y="173"/>
                      <a:pt x="272" y="168"/>
                      <a:pt x="267" y="165"/>
                    </a:cubicBezTo>
                    <a:cubicBezTo>
                      <a:pt x="265" y="97"/>
                      <a:pt x="234" y="44"/>
                      <a:pt x="182" y="23"/>
                    </a:cubicBezTo>
                    <a:cubicBezTo>
                      <a:pt x="172" y="19"/>
                      <a:pt x="154" y="12"/>
                      <a:pt x="131" y="6"/>
                    </a:cubicBezTo>
                    <a:cubicBezTo>
                      <a:pt x="127" y="5"/>
                      <a:pt x="124" y="4"/>
                      <a:pt x="122" y="4"/>
                    </a:cubicBezTo>
                    <a:cubicBezTo>
                      <a:pt x="117" y="2"/>
                      <a:pt x="113" y="1"/>
                      <a:pt x="104" y="0"/>
                    </a:cubicBezTo>
                    <a:cubicBezTo>
                      <a:pt x="102" y="0"/>
                      <a:pt x="101" y="0"/>
                      <a:pt x="99" y="0"/>
                    </a:cubicBezTo>
                    <a:cubicBezTo>
                      <a:pt x="83" y="3"/>
                      <a:pt x="71" y="10"/>
                      <a:pt x="65" y="21"/>
                    </a:cubicBezTo>
                    <a:cubicBezTo>
                      <a:pt x="53" y="24"/>
                      <a:pt x="39" y="32"/>
                      <a:pt x="33" y="53"/>
                    </a:cubicBezTo>
                    <a:cubicBezTo>
                      <a:pt x="32" y="55"/>
                      <a:pt x="32" y="56"/>
                      <a:pt x="32" y="58"/>
                    </a:cubicBezTo>
                    <a:cubicBezTo>
                      <a:pt x="18" y="75"/>
                      <a:pt x="8" y="95"/>
                      <a:pt x="2" y="118"/>
                    </a:cubicBezTo>
                    <a:cubicBezTo>
                      <a:pt x="0" y="126"/>
                      <a:pt x="5" y="135"/>
                      <a:pt x="14" y="137"/>
                    </a:cubicBezTo>
                    <a:cubicBezTo>
                      <a:pt x="22" y="140"/>
                      <a:pt x="31" y="134"/>
                      <a:pt x="33" y="125"/>
                    </a:cubicBezTo>
                    <a:cubicBezTo>
                      <a:pt x="39" y="102"/>
                      <a:pt x="50" y="82"/>
                      <a:pt x="66" y="68"/>
                    </a:cubicBezTo>
                    <a:cubicBezTo>
                      <a:pt x="71" y="64"/>
                      <a:pt x="73" y="55"/>
                      <a:pt x="71" y="49"/>
                    </a:cubicBezTo>
                    <a:cubicBezTo>
                      <a:pt x="73" y="49"/>
                      <a:pt x="74" y="45"/>
                      <a:pt x="75" y="45"/>
                    </a:cubicBezTo>
                    <a:lnTo>
                      <a:pt x="76" y="45"/>
                    </a:lnTo>
                    <a:cubicBezTo>
                      <a:pt x="84" y="45"/>
                      <a:pt x="91" y="43"/>
                      <a:pt x="93" y="35"/>
                    </a:cubicBezTo>
                    <a:cubicBezTo>
                      <a:pt x="93" y="32"/>
                      <a:pt x="99" y="33"/>
                      <a:pt x="103" y="32"/>
                    </a:cubicBezTo>
                    <a:cubicBezTo>
                      <a:pt x="106" y="32"/>
                      <a:pt x="108" y="33"/>
                      <a:pt x="112" y="34"/>
                    </a:cubicBezTo>
                    <a:cubicBezTo>
                      <a:pt x="115" y="35"/>
                      <a:pt x="118" y="36"/>
                      <a:pt x="122" y="37"/>
                    </a:cubicBezTo>
                    <a:cubicBezTo>
                      <a:pt x="144" y="43"/>
                      <a:pt x="159" y="49"/>
                      <a:pt x="169" y="53"/>
                    </a:cubicBezTo>
                    <a:cubicBezTo>
                      <a:pt x="213" y="71"/>
                      <a:pt x="236" y="116"/>
                      <a:pt x="234" y="177"/>
                    </a:cubicBezTo>
                    <a:cubicBezTo>
                      <a:pt x="234" y="181"/>
                      <a:pt x="236" y="185"/>
                      <a:pt x="239" y="189"/>
                    </a:cubicBezTo>
                    <a:cubicBezTo>
                      <a:pt x="241" y="191"/>
                      <a:pt x="245" y="193"/>
                      <a:pt x="248" y="193"/>
                    </a:cubicBezTo>
                    <a:cubicBezTo>
                      <a:pt x="248" y="203"/>
                      <a:pt x="244" y="226"/>
                      <a:pt x="235" y="242"/>
                    </a:cubicBezTo>
                    <a:cubicBezTo>
                      <a:pt x="234" y="243"/>
                      <a:pt x="233" y="244"/>
                      <a:pt x="234" y="244"/>
                    </a:cubicBezTo>
                    <a:cubicBezTo>
                      <a:pt x="228" y="245"/>
                      <a:pt x="223" y="249"/>
                      <a:pt x="221" y="255"/>
                    </a:cubicBezTo>
                    <a:cubicBezTo>
                      <a:pt x="215" y="269"/>
                      <a:pt x="209" y="279"/>
                      <a:pt x="202" y="290"/>
                    </a:cubicBezTo>
                    <a:cubicBezTo>
                      <a:pt x="200" y="294"/>
                      <a:pt x="197" y="297"/>
                      <a:pt x="195" y="301"/>
                    </a:cubicBezTo>
                    <a:cubicBezTo>
                      <a:pt x="189" y="311"/>
                      <a:pt x="184" y="317"/>
                      <a:pt x="178" y="322"/>
                    </a:cubicBezTo>
                    <a:cubicBezTo>
                      <a:pt x="174" y="325"/>
                      <a:pt x="172" y="330"/>
                      <a:pt x="172" y="335"/>
                    </a:cubicBezTo>
                    <a:cubicBezTo>
                      <a:pt x="172" y="345"/>
                      <a:pt x="173" y="364"/>
                      <a:pt x="177" y="382"/>
                    </a:cubicBezTo>
                    <a:cubicBezTo>
                      <a:pt x="179" y="386"/>
                      <a:pt x="182" y="390"/>
                      <a:pt x="186" y="392"/>
                    </a:cubicBezTo>
                    <a:lnTo>
                      <a:pt x="221" y="409"/>
                    </a:lnTo>
                    <a:cubicBezTo>
                      <a:pt x="272" y="431"/>
                      <a:pt x="317" y="486"/>
                      <a:pt x="323" y="508"/>
                    </a:cubicBezTo>
                    <a:cubicBezTo>
                      <a:pt x="333" y="539"/>
                      <a:pt x="334" y="542"/>
                      <a:pt x="334" y="549"/>
                    </a:cubicBezTo>
                    <a:lnTo>
                      <a:pt x="334" y="549"/>
                    </a:lnTo>
                    <a:cubicBezTo>
                      <a:pt x="334" y="550"/>
                      <a:pt x="323" y="549"/>
                      <a:pt x="319" y="549"/>
                    </a:cubicBezTo>
                    <a:cubicBezTo>
                      <a:pt x="315" y="549"/>
                      <a:pt x="310" y="549"/>
                      <a:pt x="307" y="549"/>
                    </a:cubicBezTo>
                    <a:lnTo>
                      <a:pt x="74" y="549"/>
                    </a:lnTo>
                    <a:cubicBezTo>
                      <a:pt x="65" y="549"/>
                      <a:pt x="58" y="556"/>
                      <a:pt x="58" y="565"/>
                    </a:cubicBezTo>
                    <a:cubicBezTo>
                      <a:pt x="58" y="574"/>
                      <a:pt x="65" y="581"/>
                      <a:pt x="74" y="581"/>
                    </a:cubicBezTo>
                    <a:lnTo>
                      <a:pt x="325" y="581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7" name="Freeform 93"/>
              <p:cNvSpPr>
                <a:spLocks/>
              </p:cNvSpPr>
              <p:nvPr/>
            </p:nvSpPr>
            <p:spPr bwMode="auto">
              <a:xfrm>
                <a:off x="2679700" y="966788"/>
                <a:ext cx="161925" cy="257175"/>
              </a:xfrm>
              <a:custGeom>
                <a:avLst/>
                <a:gdLst>
                  <a:gd name="T0" fmla="*/ 292 w 362"/>
                  <a:gd name="T1" fmla="*/ 580 h 580"/>
                  <a:gd name="T2" fmla="*/ 292 w 362"/>
                  <a:gd name="T3" fmla="*/ 580 h 580"/>
                  <a:gd name="T4" fmla="*/ 308 w 362"/>
                  <a:gd name="T5" fmla="*/ 564 h 580"/>
                  <a:gd name="T6" fmla="*/ 292 w 362"/>
                  <a:gd name="T7" fmla="*/ 548 h 580"/>
                  <a:gd name="T8" fmla="*/ 53 w 362"/>
                  <a:gd name="T9" fmla="*/ 548 h 580"/>
                  <a:gd name="T10" fmla="*/ 42 w 362"/>
                  <a:gd name="T11" fmla="*/ 548 h 580"/>
                  <a:gd name="T12" fmla="*/ 32 w 362"/>
                  <a:gd name="T13" fmla="*/ 548 h 580"/>
                  <a:gd name="T14" fmla="*/ 32 w 362"/>
                  <a:gd name="T15" fmla="*/ 547 h 580"/>
                  <a:gd name="T16" fmla="*/ 39 w 362"/>
                  <a:gd name="T17" fmla="*/ 506 h 580"/>
                  <a:gd name="T18" fmla="*/ 155 w 362"/>
                  <a:gd name="T19" fmla="*/ 408 h 580"/>
                  <a:gd name="T20" fmla="*/ 189 w 362"/>
                  <a:gd name="T21" fmla="*/ 385 h 580"/>
                  <a:gd name="T22" fmla="*/ 191 w 362"/>
                  <a:gd name="T23" fmla="*/ 379 h 580"/>
                  <a:gd name="T24" fmla="*/ 196 w 362"/>
                  <a:gd name="T25" fmla="*/ 335 h 580"/>
                  <a:gd name="T26" fmla="*/ 189 w 362"/>
                  <a:gd name="T27" fmla="*/ 321 h 580"/>
                  <a:gd name="T28" fmla="*/ 170 w 362"/>
                  <a:gd name="T29" fmla="*/ 299 h 580"/>
                  <a:gd name="T30" fmla="*/ 164 w 362"/>
                  <a:gd name="T31" fmla="*/ 289 h 580"/>
                  <a:gd name="T32" fmla="*/ 146 w 362"/>
                  <a:gd name="T33" fmla="*/ 254 h 580"/>
                  <a:gd name="T34" fmla="*/ 132 w 362"/>
                  <a:gd name="T35" fmla="*/ 243 h 580"/>
                  <a:gd name="T36" fmla="*/ 130 w 362"/>
                  <a:gd name="T37" fmla="*/ 241 h 580"/>
                  <a:gd name="T38" fmla="*/ 117 w 362"/>
                  <a:gd name="T39" fmla="*/ 192 h 580"/>
                  <a:gd name="T40" fmla="*/ 128 w 362"/>
                  <a:gd name="T41" fmla="*/ 188 h 580"/>
                  <a:gd name="T42" fmla="*/ 132 w 362"/>
                  <a:gd name="T43" fmla="*/ 176 h 580"/>
                  <a:gd name="T44" fmla="*/ 170 w 362"/>
                  <a:gd name="T45" fmla="*/ 69 h 580"/>
                  <a:gd name="T46" fmla="*/ 175 w 362"/>
                  <a:gd name="T47" fmla="*/ 52 h 580"/>
                  <a:gd name="T48" fmla="*/ 179 w 362"/>
                  <a:gd name="T49" fmla="*/ 50 h 580"/>
                  <a:gd name="T50" fmla="*/ 181 w 362"/>
                  <a:gd name="T51" fmla="*/ 51 h 580"/>
                  <a:gd name="T52" fmla="*/ 198 w 362"/>
                  <a:gd name="T53" fmla="*/ 37 h 580"/>
                  <a:gd name="T54" fmla="*/ 205 w 362"/>
                  <a:gd name="T55" fmla="*/ 32 h 580"/>
                  <a:gd name="T56" fmla="*/ 212 w 362"/>
                  <a:gd name="T57" fmla="*/ 33 h 580"/>
                  <a:gd name="T58" fmla="*/ 225 w 362"/>
                  <a:gd name="T59" fmla="*/ 36 h 580"/>
                  <a:gd name="T60" fmla="*/ 272 w 362"/>
                  <a:gd name="T61" fmla="*/ 52 h 580"/>
                  <a:gd name="T62" fmla="*/ 328 w 362"/>
                  <a:gd name="T63" fmla="*/ 116 h 580"/>
                  <a:gd name="T64" fmla="*/ 348 w 362"/>
                  <a:gd name="T65" fmla="*/ 126 h 580"/>
                  <a:gd name="T66" fmla="*/ 359 w 362"/>
                  <a:gd name="T67" fmla="*/ 106 h 580"/>
                  <a:gd name="T68" fmla="*/ 285 w 362"/>
                  <a:gd name="T69" fmla="*/ 22 h 580"/>
                  <a:gd name="T70" fmla="*/ 234 w 362"/>
                  <a:gd name="T71" fmla="*/ 5 h 580"/>
                  <a:gd name="T72" fmla="*/ 216 w 362"/>
                  <a:gd name="T73" fmla="*/ 2 h 580"/>
                  <a:gd name="T74" fmla="*/ 206 w 362"/>
                  <a:gd name="T75" fmla="*/ 0 h 580"/>
                  <a:gd name="T76" fmla="*/ 200 w 362"/>
                  <a:gd name="T77" fmla="*/ 0 h 580"/>
                  <a:gd name="T78" fmla="*/ 171 w 362"/>
                  <a:gd name="T79" fmla="*/ 19 h 580"/>
                  <a:gd name="T80" fmla="*/ 137 w 362"/>
                  <a:gd name="T81" fmla="*/ 52 h 580"/>
                  <a:gd name="T82" fmla="*/ 136 w 362"/>
                  <a:gd name="T83" fmla="*/ 57 h 580"/>
                  <a:gd name="T84" fmla="*/ 100 w 362"/>
                  <a:gd name="T85" fmla="*/ 163 h 580"/>
                  <a:gd name="T86" fmla="*/ 87 w 362"/>
                  <a:gd name="T87" fmla="*/ 178 h 580"/>
                  <a:gd name="T88" fmla="*/ 102 w 362"/>
                  <a:gd name="T89" fmla="*/ 257 h 580"/>
                  <a:gd name="T90" fmla="*/ 118 w 362"/>
                  <a:gd name="T91" fmla="*/ 272 h 580"/>
                  <a:gd name="T92" fmla="*/ 137 w 362"/>
                  <a:gd name="T93" fmla="*/ 307 h 580"/>
                  <a:gd name="T94" fmla="*/ 143 w 362"/>
                  <a:gd name="T95" fmla="*/ 316 h 580"/>
                  <a:gd name="T96" fmla="*/ 164 w 362"/>
                  <a:gd name="T97" fmla="*/ 342 h 580"/>
                  <a:gd name="T98" fmla="*/ 161 w 362"/>
                  <a:gd name="T99" fmla="*/ 368 h 580"/>
                  <a:gd name="T100" fmla="*/ 143 w 362"/>
                  <a:gd name="T101" fmla="*/ 378 h 580"/>
                  <a:gd name="T102" fmla="*/ 7 w 362"/>
                  <a:gd name="T103" fmla="*/ 498 h 580"/>
                  <a:gd name="T104" fmla="*/ 0 w 362"/>
                  <a:gd name="T105" fmla="*/ 548 h 580"/>
                  <a:gd name="T106" fmla="*/ 9 w 362"/>
                  <a:gd name="T107" fmla="*/ 572 h 580"/>
                  <a:gd name="T108" fmla="*/ 35 w 362"/>
                  <a:gd name="T109" fmla="*/ 580 h 580"/>
                  <a:gd name="T110" fmla="*/ 292 w 362"/>
                  <a:gd name="T111" fmla="*/ 580 h 5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62" h="580">
                    <a:moveTo>
                      <a:pt x="292" y="580"/>
                    </a:moveTo>
                    <a:lnTo>
                      <a:pt x="292" y="580"/>
                    </a:lnTo>
                    <a:cubicBezTo>
                      <a:pt x="301" y="580"/>
                      <a:pt x="308" y="573"/>
                      <a:pt x="308" y="564"/>
                    </a:cubicBezTo>
                    <a:cubicBezTo>
                      <a:pt x="308" y="555"/>
                      <a:pt x="301" y="548"/>
                      <a:pt x="292" y="548"/>
                    </a:cubicBezTo>
                    <a:lnTo>
                      <a:pt x="53" y="548"/>
                    </a:lnTo>
                    <a:cubicBezTo>
                      <a:pt x="49" y="548"/>
                      <a:pt x="46" y="548"/>
                      <a:pt x="42" y="548"/>
                    </a:cubicBezTo>
                    <a:cubicBezTo>
                      <a:pt x="39" y="548"/>
                      <a:pt x="32" y="548"/>
                      <a:pt x="32" y="548"/>
                    </a:cubicBezTo>
                    <a:lnTo>
                      <a:pt x="32" y="547"/>
                    </a:lnTo>
                    <a:cubicBezTo>
                      <a:pt x="32" y="547"/>
                      <a:pt x="32" y="533"/>
                      <a:pt x="39" y="506"/>
                    </a:cubicBezTo>
                    <a:cubicBezTo>
                      <a:pt x="45" y="481"/>
                      <a:pt x="104" y="427"/>
                      <a:pt x="155" y="408"/>
                    </a:cubicBezTo>
                    <a:cubicBezTo>
                      <a:pt x="178" y="400"/>
                      <a:pt x="188" y="386"/>
                      <a:pt x="189" y="385"/>
                    </a:cubicBezTo>
                    <a:cubicBezTo>
                      <a:pt x="190" y="383"/>
                      <a:pt x="191" y="381"/>
                      <a:pt x="191" y="379"/>
                    </a:cubicBezTo>
                    <a:cubicBezTo>
                      <a:pt x="195" y="362"/>
                      <a:pt x="196" y="341"/>
                      <a:pt x="196" y="335"/>
                    </a:cubicBezTo>
                    <a:cubicBezTo>
                      <a:pt x="197" y="329"/>
                      <a:pt x="194" y="324"/>
                      <a:pt x="189" y="321"/>
                    </a:cubicBezTo>
                    <a:cubicBezTo>
                      <a:pt x="183" y="317"/>
                      <a:pt x="177" y="310"/>
                      <a:pt x="170" y="299"/>
                    </a:cubicBezTo>
                    <a:cubicBezTo>
                      <a:pt x="168" y="296"/>
                      <a:pt x="166" y="293"/>
                      <a:pt x="164" y="289"/>
                    </a:cubicBezTo>
                    <a:cubicBezTo>
                      <a:pt x="157" y="278"/>
                      <a:pt x="151" y="268"/>
                      <a:pt x="146" y="254"/>
                    </a:cubicBezTo>
                    <a:cubicBezTo>
                      <a:pt x="143" y="247"/>
                      <a:pt x="139" y="243"/>
                      <a:pt x="132" y="243"/>
                    </a:cubicBezTo>
                    <a:cubicBezTo>
                      <a:pt x="132" y="243"/>
                      <a:pt x="131" y="242"/>
                      <a:pt x="130" y="241"/>
                    </a:cubicBezTo>
                    <a:cubicBezTo>
                      <a:pt x="121" y="225"/>
                      <a:pt x="117" y="202"/>
                      <a:pt x="117" y="192"/>
                    </a:cubicBezTo>
                    <a:cubicBezTo>
                      <a:pt x="121" y="192"/>
                      <a:pt x="125" y="191"/>
                      <a:pt x="128" y="188"/>
                    </a:cubicBezTo>
                    <a:cubicBezTo>
                      <a:pt x="131" y="185"/>
                      <a:pt x="133" y="180"/>
                      <a:pt x="132" y="176"/>
                    </a:cubicBezTo>
                    <a:cubicBezTo>
                      <a:pt x="131" y="129"/>
                      <a:pt x="144" y="92"/>
                      <a:pt x="170" y="69"/>
                    </a:cubicBezTo>
                    <a:cubicBezTo>
                      <a:pt x="175" y="65"/>
                      <a:pt x="177" y="58"/>
                      <a:pt x="175" y="52"/>
                    </a:cubicBezTo>
                    <a:cubicBezTo>
                      <a:pt x="176" y="51"/>
                      <a:pt x="178" y="51"/>
                      <a:pt x="179" y="50"/>
                    </a:cubicBezTo>
                    <a:cubicBezTo>
                      <a:pt x="180" y="51"/>
                      <a:pt x="181" y="51"/>
                      <a:pt x="181" y="51"/>
                    </a:cubicBezTo>
                    <a:cubicBezTo>
                      <a:pt x="190" y="51"/>
                      <a:pt x="197" y="45"/>
                      <a:pt x="198" y="37"/>
                    </a:cubicBezTo>
                    <a:cubicBezTo>
                      <a:pt x="199" y="36"/>
                      <a:pt x="202" y="33"/>
                      <a:pt x="205" y="32"/>
                    </a:cubicBezTo>
                    <a:cubicBezTo>
                      <a:pt x="208" y="32"/>
                      <a:pt x="210" y="33"/>
                      <a:pt x="212" y="33"/>
                    </a:cubicBezTo>
                    <a:cubicBezTo>
                      <a:pt x="216" y="34"/>
                      <a:pt x="218" y="34"/>
                      <a:pt x="225" y="36"/>
                    </a:cubicBezTo>
                    <a:cubicBezTo>
                      <a:pt x="242" y="40"/>
                      <a:pt x="257" y="46"/>
                      <a:pt x="272" y="52"/>
                    </a:cubicBezTo>
                    <a:cubicBezTo>
                      <a:pt x="299" y="63"/>
                      <a:pt x="318" y="85"/>
                      <a:pt x="328" y="116"/>
                    </a:cubicBezTo>
                    <a:cubicBezTo>
                      <a:pt x="331" y="124"/>
                      <a:pt x="340" y="129"/>
                      <a:pt x="348" y="126"/>
                    </a:cubicBezTo>
                    <a:cubicBezTo>
                      <a:pt x="357" y="123"/>
                      <a:pt x="362" y="114"/>
                      <a:pt x="359" y="106"/>
                    </a:cubicBezTo>
                    <a:cubicBezTo>
                      <a:pt x="346" y="66"/>
                      <a:pt x="320" y="36"/>
                      <a:pt x="285" y="22"/>
                    </a:cubicBezTo>
                    <a:cubicBezTo>
                      <a:pt x="269" y="15"/>
                      <a:pt x="252" y="10"/>
                      <a:pt x="234" y="5"/>
                    </a:cubicBezTo>
                    <a:cubicBezTo>
                      <a:pt x="225" y="3"/>
                      <a:pt x="222" y="3"/>
                      <a:pt x="216" y="2"/>
                    </a:cubicBezTo>
                    <a:cubicBezTo>
                      <a:pt x="214" y="1"/>
                      <a:pt x="211" y="1"/>
                      <a:pt x="206" y="0"/>
                    </a:cubicBezTo>
                    <a:cubicBezTo>
                      <a:pt x="204" y="0"/>
                      <a:pt x="202" y="0"/>
                      <a:pt x="200" y="0"/>
                    </a:cubicBezTo>
                    <a:cubicBezTo>
                      <a:pt x="192" y="2"/>
                      <a:pt x="178" y="8"/>
                      <a:pt x="171" y="19"/>
                    </a:cubicBezTo>
                    <a:cubicBezTo>
                      <a:pt x="159" y="22"/>
                      <a:pt x="143" y="30"/>
                      <a:pt x="137" y="52"/>
                    </a:cubicBezTo>
                    <a:cubicBezTo>
                      <a:pt x="136" y="54"/>
                      <a:pt x="136" y="56"/>
                      <a:pt x="136" y="57"/>
                    </a:cubicBezTo>
                    <a:cubicBezTo>
                      <a:pt x="118" y="79"/>
                      <a:pt x="101" y="112"/>
                      <a:pt x="100" y="163"/>
                    </a:cubicBezTo>
                    <a:cubicBezTo>
                      <a:pt x="94" y="166"/>
                      <a:pt x="89" y="172"/>
                      <a:pt x="87" y="178"/>
                    </a:cubicBezTo>
                    <a:cubicBezTo>
                      <a:pt x="80" y="196"/>
                      <a:pt x="90" y="235"/>
                      <a:pt x="102" y="257"/>
                    </a:cubicBezTo>
                    <a:cubicBezTo>
                      <a:pt x="105" y="264"/>
                      <a:pt x="111" y="269"/>
                      <a:pt x="118" y="272"/>
                    </a:cubicBezTo>
                    <a:cubicBezTo>
                      <a:pt x="124" y="286"/>
                      <a:pt x="130" y="297"/>
                      <a:pt x="137" y="307"/>
                    </a:cubicBezTo>
                    <a:cubicBezTo>
                      <a:pt x="139" y="310"/>
                      <a:pt x="141" y="313"/>
                      <a:pt x="143" y="316"/>
                    </a:cubicBezTo>
                    <a:cubicBezTo>
                      <a:pt x="149" y="327"/>
                      <a:pt x="156" y="335"/>
                      <a:pt x="164" y="342"/>
                    </a:cubicBezTo>
                    <a:cubicBezTo>
                      <a:pt x="163" y="350"/>
                      <a:pt x="162" y="360"/>
                      <a:pt x="161" y="368"/>
                    </a:cubicBezTo>
                    <a:cubicBezTo>
                      <a:pt x="158" y="370"/>
                      <a:pt x="153" y="374"/>
                      <a:pt x="143" y="378"/>
                    </a:cubicBezTo>
                    <a:cubicBezTo>
                      <a:pt x="85" y="400"/>
                      <a:pt x="17" y="459"/>
                      <a:pt x="7" y="498"/>
                    </a:cubicBezTo>
                    <a:cubicBezTo>
                      <a:pt x="0" y="529"/>
                      <a:pt x="0" y="547"/>
                      <a:pt x="0" y="548"/>
                    </a:cubicBezTo>
                    <a:cubicBezTo>
                      <a:pt x="0" y="558"/>
                      <a:pt x="3" y="567"/>
                      <a:pt x="9" y="572"/>
                    </a:cubicBezTo>
                    <a:cubicBezTo>
                      <a:pt x="16" y="580"/>
                      <a:pt x="25" y="580"/>
                      <a:pt x="35" y="580"/>
                    </a:cubicBezTo>
                    <a:lnTo>
                      <a:pt x="292" y="58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8" name="Freeform 94"/>
              <p:cNvSpPr>
                <a:spLocks/>
              </p:cNvSpPr>
              <p:nvPr/>
            </p:nvSpPr>
            <p:spPr bwMode="auto">
              <a:xfrm>
                <a:off x="2724150" y="1017588"/>
                <a:ext cx="303213" cy="330200"/>
              </a:xfrm>
              <a:custGeom>
                <a:avLst/>
                <a:gdLst>
                  <a:gd name="T0" fmla="*/ 634 w 678"/>
                  <a:gd name="T1" fmla="*/ 744 h 744"/>
                  <a:gd name="T2" fmla="*/ 634 w 678"/>
                  <a:gd name="T3" fmla="*/ 744 h 744"/>
                  <a:gd name="T4" fmla="*/ 678 w 678"/>
                  <a:gd name="T5" fmla="*/ 706 h 744"/>
                  <a:gd name="T6" fmla="*/ 665 w 678"/>
                  <a:gd name="T7" fmla="*/ 644 h 744"/>
                  <a:gd name="T8" fmla="*/ 468 w 678"/>
                  <a:gd name="T9" fmla="*/ 496 h 744"/>
                  <a:gd name="T10" fmla="*/ 432 w 678"/>
                  <a:gd name="T11" fmla="*/ 478 h 744"/>
                  <a:gd name="T12" fmla="*/ 428 w 678"/>
                  <a:gd name="T13" fmla="*/ 443 h 744"/>
                  <a:gd name="T14" fmla="*/ 452 w 678"/>
                  <a:gd name="T15" fmla="*/ 411 h 744"/>
                  <a:gd name="T16" fmla="*/ 460 w 678"/>
                  <a:gd name="T17" fmla="*/ 399 h 744"/>
                  <a:gd name="T18" fmla="*/ 485 w 678"/>
                  <a:gd name="T19" fmla="*/ 354 h 744"/>
                  <a:gd name="T20" fmla="*/ 504 w 678"/>
                  <a:gd name="T21" fmla="*/ 336 h 744"/>
                  <a:gd name="T22" fmla="*/ 522 w 678"/>
                  <a:gd name="T23" fmla="*/ 240 h 744"/>
                  <a:gd name="T24" fmla="*/ 507 w 678"/>
                  <a:gd name="T25" fmla="*/ 223 h 744"/>
                  <a:gd name="T26" fmla="*/ 402 w 678"/>
                  <a:gd name="T27" fmla="*/ 45 h 744"/>
                  <a:gd name="T28" fmla="*/ 338 w 678"/>
                  <a:gd name="T29" fmla="*/ 23 h 744"/>
                  <a:gd name="T30" fmla="*/ 320 w 678"/>
                  <a:gd name="T31" fmla="*/ 14 h 744"/>
                  <a:gd name="T32" fmla="*/ 314 w 678"/>
                  <a:gd name="T33" fmla="*/ 4 h 744"/>
                  <a:gd name="T34" fmla="*/ 301 w 678"/>
                  <a:gd name="T35" fmla="*/ 1 h 744"/>
                  <a:gd name="T36" fmla="*/ 273 w 678"/>
                  <a:gd name="T37" fmla="*/ 31 h 744"/>
                  <a:gd name="T38" fmla="*/ 270 w 678"/>
                  <a:gd name="T39" fmla="*/ 42 h 744"/>
                  <a:gd name="T40" fmla="*/ 220 w 678"/>
                  <a:gd name="T41" fmla="*/ 80 h 744"/>
                  <a:gd name="T42" fmla="*/ 219 w 678"/>
                  <a:gd name="T43" fmla="*/ 87 h 744"/>
                  <a:gd name="T44" fmla="*/ 173 w 678"/>
                  <a:gd name="T45" fmla="*/ 222 h 744"/>
                  <a:gd name="T46" fmla="*/ 156 w 678"/>
                  <a:gd name="T47" fmla="*/ 240 h 744"/>
                  <a:gd name="T48" fmla="*/ 175 w 678"/>
                  <a:gd name="T49" fmla="*/ 336 h 744"/>
                  <a:gd name="T50" fmla="*/ 195 w 678"/>
                  <a:gd name="T51" fmla="*/ 354 h 744"/>
                  <a:gd name="T52" fmla="*/ 219 w 678"/>
                  <a:gd name="T53" fmla="*/ 399 h 744"/>
                  <a:gd name="T54" fmla="*/ 227 w 678"/>
                  <a:gd name="T55" fmla="*/ 411 h 744"/>
                  <a:gd name="T56" fmla="*/ 254 w 678"/>
                  <a:gd name="T57" fmla="*/ 444 h 744"/>
                  <a:gd name="T58" fmla="*/ 250 w 678"/>
                  <a:gd name="T59" fmla="*/ 481 h 744"/>
                  <a:gd name="T60" fmla="*/ 225 w 678"/>
                  <a:gd name="T61" fmla="*/ 495 h 744"/>
                  <a:gd name="T62" fmla="*/ 14 w 678"/>
                  <a:gd name="T63" fmla="*/ 645 h 744"/>
                  <a:gd name="T64" fmla="*/ 1 w 678"/>
                  <a:gd name="T65" fmla="*/ 701 h 744"/>
                  <a:gd name="T66" fmla="*/ 0 w 678"/>
                  <a:gd name="T67" fmla="*/ 705 h 744"/>
                  <a:gd name="T68" fmla="*/ 50 w 678"/>
                  <a:gd name="T69" fmla="*/ 744 h 744"/>
                  <a:gd name="T70" fmla="*/ 634 w 678"/>
                  <a:gd name="T71" fmla="*/ 744 h 7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78" h="744">
                    <a:moveTo>
                      <a:pt x="634" y="744"/>
                    </a:moveTo>
                    <a:lnTo>
                      <a:pt x="634" y="744"/>
                    </a:lnTo>
                    <a:cubicBezTo>
                      <a:pt x="664" y="744"/>
                      <a:pt x="678" y="731"/>
                      <a:pt x="678" y="706"/>
                    </a:cubicBezTo>
                    <a:cubicBezTo>
                      <a:pt x="678" y="692"/>
                      <a:pt x="677" y="684"/>
                      <a:pt x="665" y="644"/>
                    </a:cubicBezTo>
                    <a:cubicBezTo>
                      <a:pt x="651" y="598"/>
                      <a:pt x="527" y="522"/>
                      <a:pt x="468" y="496"/>
                    </a:cubicBezTo>
                    <a:lnTo>
                      <a:pt x="432" y="478"/>
                    </a:lnTo>
                    <a:cubicBezTo>
                      <a:pt x="430" y="468"/>
                      <a:pt x="429" y="455"/>
                      <a:pt x="428" y="443"/>
                    </a:cubicBezTo>
                    <a:cubicBezTo>
                      <a:pt x="436" y="435"/>
                      <a:pt x="444" y="425"/>
                      <a:pt x="452" y="411"/>
                    </a:cubicBezTo>
                    <a:cubicBezTo>
                      <a:pt x="455" y="407"/>
                      <a:pt x="458" y="403"/>
                      <a:pt x="460" y="399"/>
                    </a:cubicBezTo>
                    <a:cubicBezTo>
                      <a:pt x="469" y="386"/>
                      <a:pt x="477" y="372"/>
                      <a:pt x="485" y="354"/>
                    </a:cubicBezTo>
                    <a:cubicBezTo>
                      <a:pt x="492" y="350"/>
                      <a:pt x="499" y="344"/>
                      <a:pt x="504" y="336"/>
                    </a:cubicBezTo>
                    <a:cubicBezTo>
                      <a:pt x="518" y="309"/>
                      <a:pt x="530" y="261"/>
                      <a:pt x="522" y="240"/>
                    </a:cubicBezTo>
                    <a:cubicBezTo>
                      <a:pt x="519" y="232"/>
                      <a:pt x="514" y="227"/>
                      <a:pt x="507" y="223"/>
                    </a:cubicBezTo>
                    <a:cubicBezTo>
                      <a:pt x="506" y="137"/>
                      <a:pt x="468" y="71"/>
                      <a:pt x="402" y="45"/>
                    </a:cubicBezTo>
                    <a:cubicBezTo>
                      <a:pt x="389" y="39"/>
                      <a:pt x="368" y="31"/>
                      <a:pt x="338" y="23"/>
                    </a:cubicBezTo>
                    <a:cubicBezTo>
                      <a:pt x="327" y="20"/>
                      <a:pt x="321" y="14"/>
                      <a:pt x="320" y="14"/>
                    </a:cubicBezTo>
                    <a:cubicBezTo>
                      <a:pt x="320" y="10"/>
                      <a:pt x="317" y="6"/>
                      <a:pt x="314" y="4"/>
                    </a:cubicBezTo>
                    <a:cubicBezTo>
                      <a:pt x="310" y="1"/>
                      <a:pt x="306" y="0"/>
                      <a:pt x="301" y="1"/>
                    </a:cubicBezTo>
                    <a:cubicBezTo>
                      <a:pt x="288" y="4"/>
                      <a:pt x="277" y="20"/>
                      <a:pt x="273" y="31"/>
                    </a:cubicBezTo>
                    <a:cubicBezTo>
                      <a:pt x="271" y="35"/>
                      <a:pt x="270" y="38"/>
                      <a:pt x="270" y="42"/>
                    </a:cubicBezTo>
                    <a:cubicBezTo>
                      <a:pt x="248" y="45"/>
                      <a:pt x="226" y="57"/>
                      <a:pt x="220" y="80"/>
                    </a:cubicBezTo>
                    <a:cubicBezTo>
                      <a:pt x="219" y="82"/>
                      <a:pt x="219" y="84"/>
                      <a:pt x="219" y="87"/>
                    </a:cubicBezTo>
                    <a:cubicBezTo>
                      <a:pt x="195" y="113"/>
                      <a:pt x="173" y="156"/>
                      <a:pt x="173" y="222"/>
                    </a:cubicBezTo>
                    <a:cubicBezTo>
                      <a:pt x="165" y="226"/>
                      <a:pt x="159" y="232"/>
                      <a:pt x="156" y="240"/>
                    </a:cubicBezTo>
                    <a:cubicBezTo>
                      <a:pt x="149" y="261"/>
                      <a:pt x="160" y="309"/>
                      <a:pt x="175" y="336"/>
                    </a:cubicBezTo>
                    <a:cubicBezTo>
                      <a:pt x="179" y="344"/>
                      <a:pt x="187" y="351"/>
                      <a:pt x="195" y="354"/>
                    </a:cubicBezTo>
                    <a:cubicBezTo>
                      <a:pt x="202" y="372"/>
                      <a:pt x="211" y="386"/>
                      <a:pt x="219" y="399"/>
                    </a:cubicBezTo>
                    <a:cubicBezTo>
                      <a:pt x="222" y="403"/>
                      <a:pt x="224" y="407"/>
                      <a:pt x="227" y="411"/>
                    </a:cubicBezTo>
                    <a:cubicBezTo>
                      <a:pt x="235" y="425"/>
                      <a:pt x="244" y="436"/>
                      <a:pt x="254" y="444"/>
                    </a:cubicBezTo>
                    <a:cubicBezTo>
                      <a:pt x="253" y="456"/>
                      <a:pt x="252" y="469"/>
                      <a:pt x="250" y="481"/>
                    </a:cubicBezTo>
                    <a:cubicBezTo>
                      <a:pt x="246" y="484"/>
                      <a:pt x="239" y="490"/>
                      <a:pt x="225" y="495"/>
                    </a:cubicBezTo>
                    <a:cubicBezTo>
                      <a:pt x="171" y="516"/>
                      <a:pt x="28" y="590"/>
                      <a:pt x="14" y="645"/>
                    </a:cubicBezTo>
                    <a:cubicBezTo>
                      <a:pt x="5" y="682"/>
                      <a:pt x="1" y="701"/>
                      <a:pt x="1" y="701"/>
                    </a:cubicBezTo>
                    <a:cubicBezTo>
                      <a:pt x="0" y="702"/>
                      <a:pt x="0" y="703"/>
                      <a:pt x="0" y="705"/>
                    </a:cubicBezTo>
                    <a:cubicBezTo>
                      <a:pt x="0" y="744"/>
                      <a:pt x="38" y="744"/>
                      <a:pt x="50" y="744"/>
                    </a:cubicBezTo>
                    <a:lnTo>
                      <a:pt x="634" y="744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</p:grpSp>
      </p:grpSp>
      <p:grpSp>
        <p:nvGrpSpPr>
          <p:cNvPr id="99" name="Gruppieren 263"/>
          <p:cNvGrpSpPr/>
          <p:nvPr/>
        </p:nvGrpSpPr>
        <p:grpSpPr>
          <a:xfrm>
            <a:off x="6888058" y="3591471"/>
            <a:ext cx="389098" cy="311560"/>
            <a:chOff x="2063751" y="1589088"/>
            <a:chExt cx="438150" cy="350838"/>
          </a:xfrm>
          <a:solidFill>
            <a:srgbClr val="0081C7"/>
          </a:solidFill>
        </p:grpSpPr>
        <p:sp>
          <p:nvSpPr>
            <p:cNvPr id="100" name="Freeform 27"/>
            <p:cNvSpPr>
              <a:spLocks/>
            </p:cNvSpPr>
            <p:nvPr/>
          </p:nvSpPr>
          <p:spPr bwMode="auto">
            <a:xfrm>
              <a:off x="2063751" y="1589088"/>
              <a:ext cx="254000" cy="350838"/>
            </a:xfrm>
            <a:custGeom>
              <a:avLst/>
              <a:gdLst>
                <a:gd name="T0" fmla="*/ 48 w 511"/>
                <a:gd name="T1" fmla="*/ 204 h 706"/>
                <a:gd name="T2" fmla="*/ 48 w 511"/>
                <a:gd name="T3" fmla="*/ 204 h 706"/>
                <a:gd name="T4" fmla="*/ 0 w 511"/>
                <a:gd name="T5" fmla="*/ 253 h 706"/>
                <a:gd name="T6" fmla="*/ 0 w 511"/>
                <a:gd name="T7" fmla="*/ 450 h 706"/>
                <a:gd name="T8" fmla="*/ 48 w 511"/>
                <a:gd name="T9" fmla="*/ 499 h 706"/>
                <a:gd name="T10" fmla="*/ 144 w 511"/>
                <a:gd name="T11" fmla="*/ 499 h 706"/>
                <a:gd name="T12" fmla="*/ 466 w 511"/>
                <a:gd name="T13" fmla="*/ 696 h 706"/>
                <a:gd name="T14" fmla="*/ 508 w 511"/>
                <a:gd name="T15" fmla="*/ 689 h 706"/>
                <a:gd name="T16" fmla="*/ 508 w 511"/>
                <a:gd name="T17" fmla="*/ 14 h 706"/>
                <a:gd name="T18" fmla="*/ 466 w 511"/>
                <a:gd name="T19" fmla="*/ 7 h 706"/>
                <a:gd name="T20" fmla="*/ 144 w 511"/>
                <a:gd name="T21" fmla="*/ 204 h 706"/>
                <a:gd name="T22" fmla="*/ 48 w 511"/>
                <a:gd name="T23" fmla="*/ 204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11" h="706">
                  <a:moveTo>
                    <a:pt x="48" y="204"/>
                  </a:moveTo>
                  <a:lnTo>
                    <a:pt x="48" y="204"/>
                  </a:lnTo>
                  <a:cubicBezTo>
                    <a:pt x="0" y="204"/>
                    <a:pt x="0" y="253"/>
                    <a:pt x="0" y="253"/>
                  </a:cubicBezTo>
                  <a:lnTo>
                    <a:pt x="0" y="450"/>
                  </a:lnTo>
                  <a:cubicBezTo>
                    <a:pt x="0" y="450"/>
                    <a:pt x="0" y="499"/>
                    <a:pt x="48" y="499"/>
                  </a:cubicBezTo>
                  <a:lnTo>
                    <a:pt x="144" y="499"/>
                  </a:lnTo>
                  <a:cubicBezTo>
                    <a:pt x="218" y="499"/>
                    <a:pt x="380" y="676"/>
                    <a:pt x="466" y="696"/>
                  </a:cubicBezTo>
                  <a:cubicBezTo>
                    <a:pt x="511" y="706"/>
                    <a:pt x="508" y="689"/>
                    <a:pt x="508" y="689"/>
                  </a:cubicBezTo>
                  <a:lnTo>
                    <a:pt x="508" y="14"/>
                  </a:lnTo>
                  <a:cubicBezTo>
                    <a:pt x="508" y="14"/>
                    <a:pt x="507" y="0"/>
                    <a:pt x="466" y="7"/>
                  </a:cubicBezTo>
                  <a:cubicBezTo>
                    <a:pt x="393" y="20"/>
                    <a:pt x="218" y="204"/>
                    <a:pt x="144" y="204"/>
                  </a:cubicBezTo>
                  <a:lnTo>
                    <a:pt x="48" y="20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1" name="Freeform 28"/>
            <p:cNvSpPr>
              <a:spLocks/>
            </p:cNvSpPr>
            <p:nvPr/>
          </p:nvSpPr>
          <p:spPr bwMode="auto">
            <a:xfrm>
              <a:off x="2363788" y="1660525"/>
              <a:ext cx="77788" cy="211138"/>
            </a:xfrm>
            <a:custGeom>
              <a:avLst/>
              <a:gdLst>
                <a:gd name="T0" fmla="*/ 33 w 156"/>
                <a:gd name="T1" fmla="*/ 425 h 425"/>
                <a:gd name="T2" fmla="*/ 33 w 156"/>
                <a:gd name="T3" fmla="*/ 425 h 425"/>
                <a:gd name="T4" fmla="*/ 0 w 156"/>
                <a:gd name="T5" fmla="*/ 379 h 425"/>
                <a:gd name="T6" fmla="*/ 99 w 156"/>
                <a:gd name="T7" fmla="*/ 209 h 425"/>
                <a:gd name="T8" fmla="*/ 9 w 156"/>
                <a:gd name="T9" fmla="*/ 45 h 425"/>
                <a:gd name="T10" fmla="*/ 44 w 156"/>
                <a:gd name="T11" fmla="*/ 0 h 425"/>
                <a:gd name="T12" fmla="*/ 156 w 156"/>
                <a:gd name="T13" fmla="*/ 209 h 425"/>
                <a:gd name="T14" fmla="*/ 33 w 156"/>
                <a:gd name="T15" fmla="*/ 425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6" h="425">
                  <a:moveTo>
                    <a:pt x="33" y="425"/>
                  </a:moveTo>
                  <a:lnTo>
                    <a:pt x="33" y="425"/>
                  </a:lnTo>
                  <a:lnTo>
                    <a:pt x="0" y="379"/>
                  </a:lnTo>
                  <a:cubicBezTo>
                    <a:pt x="64" y="334"/>
                    <a:pt x="99" y="273"/>
                    <a:pt x="99" y="209"/>
                  </a:cubicBezTo>
                  <a:cubicBezTo>
                    <a:pt x="99" y="147"/>
                    <a:pt x="67" y="90"/>
                    <a:pt x="9" y="45"/>
                  </a:cubicBezTo>
                  <a:lnTo>
                    <a:pt x="44" y="0"/>
                  </a:lnTo>
                  <a:cubicBezTo>
                    <a:pt x="116" y="55"/>
                    <a:pt x="156" y="129"/>
                    <a:pt x="156" y="209"/>
                  </a:cubicBezTo>
                  <a:cubicBezTo>
                    <a:pt x="156" y="291"/>
                    <a:pt x="111" y="370"/>
                    <a:pt x="33" y="42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2" name="Freeform 29"/>
            <p:cNvSpPr>
              <a:spLocks/>
            </p:cNvSpPr>
            <p:nvPr/>
          </p:nvSpPr>
          <p:spPr bwMode="auto">
            <a:xfrm>
              <a:off x="2403476" y="1622425"/>
              <a:ext cx="98425" cy="290513"/>
            </a:xfrm>
            <a:custGeom>
              <a:avLst/>
              <a:gdLst>
                <a:gd name="T0" fmla="*/ 33 w 198"/>
                <a:gd name="T1" fmla="*/ 587 h 587"/>
                <a:gd name="T2" fmla="*/ 33 w 198"/>
                <a:gd name="T3" fmla="*/ 587 h 587"/>
                <a:gd name="T4" fmla="*/ 0 w 198"/>
                <a:gd name="T5" fmla="*/ 541 h 587"/>
                <a:gd name="T6" fmla="*/ 141 w 198"/>
                <a:gd name="T7" fmla="*/ 288 h 587"/>
                <a:gd name="T8" fmla="*/ 14 w 198"/>
                <a:gd name="T9" fmla="*/ 44 h 587"/>
                <a:gd name="T10" fmla="*/ 49 w 198"/>
                <a:gd name="T11" fmla="*/ 0 h 587"/>
                <a:gd name="T12" fmla="*/ 198 w 198"/>
                <a:gd name="T13" fmla="*/ 288 h 587"/>
                <a:gd name="T14" fmla="*/ 33 w 198"/>
                <a:gd name="T15" fmla="*/ 587 h 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8" h="587">
                  <a:moveTo>
                    <a:pt x="33" y="587"/>
                  </a:moveTo>
                  <a:lnTo>
                    <a:pt x="33" y="587"/>
                  </a:lnTo>
                  <a:lnTo>
                    <a:pt x="0" y="541"/>
                  </a:lnTo>
                  <a:cubicBezTo>
                    <a:pt x="90" y="476"/>
                    <a:pt x="141" y="384"/>
                    <a:pt x="141" y="288"/>
                  </a:cubicBezTo>
                  <a:cubicBezTo>
                    <a:pt x="141" y="196"/>
                    <a:pt x="96" y="109"/>
                    <a:pt x="14" y="44"/>
                  </a:cubicBezTo>
                  <a:lnTo>
                    <a:pt x="49" y="0"/>
                  </a:lnTo>
                  <a:cubicBezTo>
                    <a:pt x="145" y="75"/>
                    <a:pt x="198" y="178"/>
                    <a:pt x="198" y="288"/>
                  </a:cubicBezTo>
                  <a:cubicBezTo>
                    <a:pt x="198" y="402"/>
                    <a:pt x="138" y="512"/>
                    <a:pt x="33" y="58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grpSp>
        <p:nvGrpSpPr>
          <p:cNvPr id="117" name="Gruppierung 116"/>
          <p:cNvGrpSpPr/>
          <p:nvPr/>
        </p:nvGrpSpPr>
        <p:grpSpPr>
          <a:xfrm>
            <a:off x="6654848" y="4369520"/>
            <a:ext cx="4096063" cy="1353707"/>
            <a:chOff x="6654848" y="4369520"/>
            <a:chExt cx="4096063" cy="1353707"/>
          </a:xfrm>
        </p:grpSpPr>
        <p:pic>
          <p:nvPicPr>
            <p:cNvPr id="42" name="Bild 4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15314" y="5175833"/>
              <a:ext cx="547394" cy="547394"/>
            </a:xfrm>
            <a:prstGeom prst="rect">
              <a:avLst/>
            </a:prstGeom>
          </p:spPr>
        </p:pic>
        <p:sp>
          <p:nvSpPr>
            <p:cNvPr id="43" name="Textfeld 42"/>
            <p:cNvSpPr txBox="1"/>
            <p:nvPr/>
          </p:nvSpPr>
          <p:spPr>
            <a:xfrm>
              <a:off x="9371155" y="5351736"/>
              <a:ext cx="1379756" cy="21323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lvl="0" indent="-190500">
                <a:lnSpc>
                  <a:spcPct val="95000"/>
                </a:lnSpc>
                <a:spcAft>
                  <a:spcPts val="800"/>
                </a:spcAft>
                <a:buClr>
                  <a:srgbClr val="808080"/>
                </a:buClr>
                <a:defRPr/>
              </a:pPr>
              <a:r>
                <a:rPr lang="en-US" sz="1400" b="1" dirty="0">
                  <a:solidFill>
                    <a:srgbClr val="0081C7"/>
                  </a:solidFill>
                  <a:ea typeface="Franklin Gothic Demi Cond" charset="0"/>
                  <a:cs typeface="Franklin Gothic Demi Cond" charset="0"/>
                </a:rPr>
                <a:t>Build-in Modules</a:t>
              </a:r>
            </a:p>
          </p:txBody>
        </p:sp>
        <p:sp>
          <p:nvSpPr>
            <p:cNvPr id="78" name="Textfeld 77"/>
            <p:cNvSpPr txBox="1"/>
            <p:nvPr/>
          </p:nvSpPr>
          <p:spPr>
            <a:xfrm>
              <a:off x="7011895" y="4961511"/>
              <a:ext cx="1412413" cy="409958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lvl="0" indent="-190500" algn="ctr">
                <a:lnSpc>
                  <a:spcPct val="95000"/>
                </a:lnSpc>
                <a:spcAft>
                  <a:spcPts val="800"/>
                </a:spcAft>
                <a:buClr>
                  <a:srgbClr val="808080"/>
                </a:buClr>
                <a:defRPr/>
              </a:pPr>
              <a:r>
                <a:rPr lang="de-AT" sz="1400" b="1" dirty="0">
                  <a:solidFill>
                    <a:srgbClr val="0081C7"/>
                  </a:solidFill>
                  <a:ea typeface="Franklin Gothic Demi Cond" charset="0"/>
                  <a:cs typeface="Franklin Gothic Demi Cond" charset="0"/>
                </a:rPr>
                <a:t>Lifts Alarm</a:t>
              </a:r>
              <a:br>
                <a:rPr lang="en-US" sz="1400" b="1" dirty="0">
                  <a:solidFill>
                    <a:srgbClr val="0081C7"/>
                  </a:solidFill>
                  <a:ea typeface="Franklin Gothic Demi Cond" charset="0"/>
                  <a:cs typeface="Franklin Gothic Demi Cond" charset="0"/>
                </a:rPr>
              </a:br>
              <a:r>
                <a:rPr lang="en-US" sz="1400" b="1" dirty="0">
                  <a:solidFill>
                    <a:srgbClr val="0081C7"/>
                  </a:solidFill>
                  <a:ea typeface="Franklin Gothic Demi Cond" charset="0"/>
                  <a:cs typeface="Franklin Gothic Demi Cond" charset="0"/>
                </a:rPr>
                <a:t>Call</a:t>
              </a:r>
              <a:endParaRPr lang="de-AT" sz="1400" b="1" dirty="0">
                <a:solidFill>
                  <a:srgbClr val="0081C7"/>
                </a:solidFill>
                <a:ea typeface="Franklin Gothic Demi Cond" charset="0"/>
                <a:cs typeface="Franklin Gothic Demi Cond" charset="0"/>
              </a:endParaRPr>
            </a:p>
          </p:txBody>
        </p:sp>
        <p:grpSp>
          <p:nvGrpSpPr>
            <p:cNvPr id="103" name="Gruppieren 137"/>
            <p:cNvGrpSpPr/>
            <p:nvPr/>
          </p:nvGrpSpPr>
          <p:grpSpPr>
            <a:xfrm>
              <a:off x="6654848" y="4369520"/>
              <a:ext cx="324763" cy="185818"/>
              <a:chOff x="9234488" y="5265738"/>
              <a:chExt cx="615949" cy="352425"/>
            </a:xfrm>
            <a:solidFill>
              <a:srgbClr val="0081C7"/>
            </a:solidFill>
          </p:grpSpPr>
          <p:sp>
            <p:nvSpPr>
              <p:cNvPr id="104" name="Freeform 51"/>
              <p:cNvSpPr>
                <a:spLocks/>
              </p:cNvSpPr>
              <p:nvPr/>
            </p:nvSpPr>
            <p:spPr bwMode="auto">
              <a:xfrm>
                <a:off x="9234488" y="5265738"/>
                <a:ext cx="179387" cy="352425"/>
              </a:xfrm>
              <a:custGeom>
                <a:avLst/>
                <a:gdLst>
                  <a:gd name="T0" fmla="*/ 0 w 365"/>
                  <a:gd name="T1" fmla="*/ 489 h 717"/>
                  <a:gd name="T2" fmla="*/ 0 w 365"/>
                  <a:gd name="T3" fmla="*/ 489 h 717"/>
                  <a:gd name="T4" fmla="*/ 134 w 365"/>
                  <a:gd name="T5" fmla="*/ 489 h 717"/>
                  <a:gd name="T6" fmla="*/ 134 w 365"/>
                  <a:gd name="T7" fmla="*/ 522 h 717"/>
                  <a:gd name="T8" fmla="*/ 145 w 365"/>
                  <a:gd name="T9" fmla="*/ 575 h 717"/>
                  <a:gd name="T10" fmla="*/ 182 w 365"/>
                  <a:gd name="T11" fmla="*/ 592 h 717"/>
                  <a:gd name="T12" fmla="*/ 215 w 365"/>
                  <a:gd name="T13" fmla="*/ 577 h 717"/>
                  <a:gd name="T14" fmla="*/ 228 w 365"/>
                  <a:gd name="T15" fmla="*/ 536 h 717"/>
                  <a:gd name="T16" fmla="*/ 216 w 365"/>
                  <a:gd name="T17" fmla="*/ 492 h 717"/>
                  <a:gd name="T18" fmla="*/ 135 w 365"/>
                  <a:gd name="T19" fmla="*/ 398 h 717"/>
                  <a:gd name="T20" fmla="*/ 59 w 365"/>
                  <a:gd name="T21" fmla="*/ 327 h 717"/>
                  <a:gd name="T22" fmla="*/ 20 w 365"/>
                  <a:gd name="T23" fmla="*/ 266 h 717"/>
                  <a:gd name="T24" fmla="*/ 8 w 365"/>
                  <a:gd name="T25" fmla="*/ 185 h 717"/>
                  <a:gd name="T26" fmla="*/ 55 w 365"/>
                  <a:gd name="T27" fmla="*/ 48 h 717"/>
                  <a:gd name="T28" fmla="*/ 187 w 365"/>
                  <a:gd name="T29" fmla="*/ 0 h 717"/>
                  <a:gd name="T30" fmla="*/ 315 w 365"/>
                  <a:gd name="T31" fmla="*/ 43 h 717"/>
                  <a:gd name="T32" fmla="*/ 364 w 365"/>
                  <a:gd name="T33" fmla="*/ 177 h 717"/>
                  <a:gd name="T34" fmla="*/ 364 w 365"/>
                  <a:gd name="T35" fmla="*/ 218 h 717"/>
                  <a:gd name="T36" fmla="*/ 234 w 365"/>
                  <a:gd name="T37" fmla="*/ 218 h 717"/>
                  <a:gd name="T38" fmla="*/ 234 w 365"/>
                  <a:gd name="T39" fmla="*/ 186 h 717"/>
                  <a:gd name="T40" fmla="*/ 218 w 365"/>
                  <a:gd name="T41" fmla="*/ 139 h 717"/>
                  <a:gd name="T42" fmla="*/ 181 w 365"/>
                  <a:gd name="T43" fmla="*/ 121 h 717"/>
                  <a:gd name="T44" fmla="*/ 151 w 365"/>
                  <a:gd name="T45" fmla="*/ 135 h 717"/>
                  <a:gd name="T46" fmla="*/ 139 w 365"/>
                  <a:gd name="T47" fmla="*/ 172 h 717"/>
                  <a:gd name="T48" fmla="*/ 171 w 365"/>
                  <a:gd name="T49" fmla="*/ 239 h 717"/>
                  <a:gd name="T50" fmla="*/ 251 w 365"/>
                  <a:gd name="T51" fmla="*/ 316 h 717"/>
                  <a:gd name="T52" fmla="*/ 338 w 365"/>
                  <a:gd name="T53" fmla="*/ 425 h 717"/>
                  <a:gd name="T54" fmla="*/ 365 w 365"/>
                  <a:gd name="T55" fmla="*/ 526 h 717"/>
                  <a:gd name="T56" fmla="*/ 316 w 365"/>
                  <a:gd name="T57" fmla="*/ 667 h 717"/>
                  <a:gd name="T58" fmla="*/ 178 w 365"/>
                  <a:gd name="T59" fmla="*/ 717 h 717"/>
                  <a:gd name="T60" fmla="*/ 45 w 365"/>
                  <a:gd name="T61" fmla="*/ 666 h 717"/>
                  <a:gd name="T62" fmla="*/ 0 w 365"/>
                  <a:gd name="T63" fmla="*/ 518 h 717"/>
                  <a:gd name="T64" fmla="*/ 0 w 365"/>
                  <a:gd name="T65" fmla="*/ 489 h 7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65" h="717">
                    <a:moveTo>
                      <a:pt x="0" y="489"/>
                    </a:moveTo>
                    <a:lnTo>
                      <a:pt x="0" y="489"/>
                    </a:lnTo>
                    <a:lnTo>
                      <a:pt x="134" y="489"/>
                    </a:lnTo>
                    <a:lnTo>
                      <a:pt x="134" y="522"/>
                    </a:lnTo>
                    <a:cubicBezTo>
                      <a:pt x="134" y="546"/>
                      <a:pt x="138" y="563"/>
                      <a:pt x="145" y="575"/>
                    </a:cubicBezTo>
                    <a:cubicBezTo>
                      <a:pt x="153" y="586"/>
                      <a:pt x="166" y="592"/>
                      <a:pt x="182" y="592"/>
                    </a:cubicBezTo>
                    <a:cubicBezTo>
                      <a:pt x="196" y="592"/>
                      <a:pt x="207" y="587"/>
                      <a:pt x="215" y="577"/>
                    </a:cubicBezTo>
                    <a:cubicBezTo>
                      <a:pt x="224" y="566"/>
                      <a:pt x="228" y="552"/>
                      <a:pt x="228" y="536"/>
                    </a:cubicBezTo>
                    <a:cubicBezTo>
                      <a:pt x="228" y="521"/>
                      <a:pt x="224" y="506"/>
                      <a:pt x="216" y="492"/>
                    </a:cubicBezTo>
                    <a:cubicBezTo>
                      <a:pt x="195" y="453"/>
                      <a:pt x="149" y="410"/>
                      <a:pt x="135" y="398"/>
                    </a:cubicBezTo>
                    <a:cubicBezTo>
                      <a:pt x="90" y="358"/>
                      <a:pt x="76" y="348"/>
                      <a:pt x="59" y="327"/>
                    </a:cubicBezTo>
                    <a:cubicBezTo>
                      <a:pt x="43" y="309"/>
                      <a:pt x="28" y="290"/>
                      <a:pt x="20" y="266"/>
                    </a:cubicBezTo>
                    <a:cubicBezTo>
                      <a:pt x="12" y="241"/>
                      <a:pt x="8" y="214"/>
                      <a:pt x="8" y="185"/>
                    </a:cubicBezTo>
                    <a:cubicBezTo>
                      <a:pt x="8" y="126"/>
                      <a:pt x="23" y="81"/>
                      <a:pt x="55" y="48"/>
                    </a:cubicBezTo>
                    <a:cubicBezTo>
                      <a:pt x="86" y="15"/>
                      <a:pt x="130" y="0"/>
                      <a:pt x="187" y="0"/>
                    </a:cubicBezTo>
                    <a:cubicBezTo>
                      <a:pt x="244" y="0"/>
                      <a:pt x="286" y="14"/>
                      <a:pt x="315" y="43"/>
                    </a:cubicBezTo>
                    <a:cubicBezTo>
                      <a:pt x="343" y="73"/>
                      <a:pt x="364" y="118"/>
                      <a:pt x="364" y="177"/>
                    </a:cubicBezTo>
                    <a:lnTo>
                      <a:pt x="364" y="218"/>
                    </a:lnTo>
                    <a:lnTo>
                      <a:pt x="234" y="218"/>
                    </a:lnTo>
                    <a:lnTo>
                      <a:pt x="234" y="186"/>
                    </a:lnTo>
                    <a:cubicBezTo>
                      <a:pt x="234" y="175"/>
                      <a:pt x="229" y="152"/>
                      <a:pt x="218" y="139"/>
                    </a:cubicBezTo>
                    <a:cubicBezTo>
                      <a:pt x="207" y="126"/>
                      <a:pt x="194" y="121"/>
                      <a:pt x="181" y="121"/>
                    </a:cubicBezTo>
                    <a:cubicBezTo>
                      <a:pt x="166" y="121"/>
                      <a:pt x="158" y="126"/>
                      <a:pt x="151" y="135"/>
                    </a:cubicBezTo>
                    <a:cubicBezTo>
                      <a:pt x="143" y="145"/>
                      <a:pt x="139" y="157"/>
                      <a:pt x="139" y="172"/>
                    </a:cubicBezTo>
                    <a:cubicBezTo>
                      <a:pt x="139" y="189"/>
                      <a:pt x="147" y="211"/>
                      <a:pt x="171" y="239"/>
                    </a:cubicBezTo>
                    <a:cubicBezTo>
                      <a:pt x="185" y="256"/>
                      <a:pt x="228" y="295"/>
                      <a:pt x="251" y="316"/>
                    </a:cubicBezTo>
                    <a:cubicBezTo>
                      <a:pt x="251" y="316"/>
                      <a:pt x="316" y="380"/>
                      <a:pt x="338" y="425"/>
                    </a:cubicBezTo>
                    <a:cubicBezTo>
                      <a:pt x="361" y="470"/>
                      <a:pt x="365" y="516"/>
                      <a:pt x="365" y="526"/>
                    </a:cubicBezTo>
                    <a:cubicBezTo>
                      <a:pt x="365" y="586"/>
                      <a:pt x="349" y="633"/>
                      <a:pt x="316" y="667"/>
                    </a:cubicBezTo>
                    <a:cubicBezTo>
                      <a:pt x="283" y="700"/>
                      <a:pt x="238" y="717"/>
                      <a:pt x="178" y="717"/>
                    </a:cubicBezTo>
                    <a:cubicBezTo>
                      <a:pt x="120" y="717"/>
                      <a:pt x="75" y="700"/>
                      <a:pt x="45" y="666"/>
                    </a:cubicBezTo>
                    <a:cubicBezTo>
                      <a:pt x="15" y="632"/>
                      <a:pt x="0" y="583"/>
                      <a:pt x="0" y="518"/>
                    </a:cubicBezTo>
                    <a:lnTo>
                      <a:pt x="0" y="489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5" name="Freeform 52"/>
              <p:cNvSpPr>
                <a:spLocks/>
              </p:cNvSpPr>
              <p:nvPr/>
            </p:nvSpPr>
            <p:spPr bwMode="auto">
              <a:xfrm>
                <a:off x="9671050" y="5265738"/>
                <a:ext cx="179387" cy="352425"/>
              </a:xfrm>
              <a:custGeom>
                <a:avLst/>
                <a:gdLst>
                  <a:gd name="T0" fmla="*/ 0 w 366"/>
                  <a:gd name="T1" fmla="*/ 489 h 717"/>
                  <a:gd name="T2" fmla="*/ 0 w 366"/>
                  <a:gd name="T3" fmla="*/ 489 h 717"/>
                  <a:gd name="T4" fmla="*/ 135 w 366"/>
                  <a:gd name="T5" fmla="*/ 489 h 717"/>
                  <a:gd name="T6" fmla="*/ 135 w 366"/>
                  <a:gd name="T7" fmla="*/ 522 h 717"/>
                  <a:gd name="T8" fmla="*/ 146 w 366"/>
                  <a:gd name="T9" fmla="*/ 575 h 717"/>
                  <a:gd name="T10" fmla="*/ 182 w 366"/>
                  <a:gd name="T11" fmla="*/ 592 h 717"/>
                  <a:gd name="T12" fmla="*/ 216 w 366"/>
                  <a:gd name="T13" fmla="*/ 577 h 717"/>
                  <a:gd name="T14" fmla="*/ 229 w 366"/>
                  <a:gd name="T15" fmla="*/ 536 h 717"/>
                  <a:gd name="T16" fmla="*/ 217 w 366"/>
                  <a:gd name="T17" fmla="*/ 492 h 717"/>
                  <a:gd name="T18" fmla="*/ 136 w 366"/>
                  <a:gd name="T19" fmla="*/ 398 h 717"/>
                  <a:gd name="T20" fmla="*/ 59 w 366"/>
                  <a:gd name="T21" fmla="*/ 327 h 717"/>
                  <a:gd name="T22" fmla="*/ 21 w 366"/>
                  <a:gd name="T23" fmla="*/ 266 h 717"/>
                  <a:gd name="T24" fmla="*/ 8 w 366"/>
                  <a:gd name="T25" fmla="*/ 185 h 717"/>
                  <a:gd name="T26" fmla="*/ 56 w 366"/>
                  <a:gd name="T27" fmla="*/ 48 h 717"/>
                  <a:gd name="T28" fmla="*/ 188 w 366"/>
                  <a:gd name="T29" fmla="*/ 0 h 717"/>
                  <a:gd name="T30" fmla="*/ 316 w 366"/>
                  <a:gd name="T31" fmla="*/ 43 h 717"/>
                  <a:gd name="T32" fmla="*/ 365 w 366"/>
                  <a:gd name="T33" fmla="*/ 177 h 717"/>
                  <a:gd name="T34" fmla="*/ 365 w 366"/>
                  <a:gd name="T35" fmla="*/ 218 h 717"/>
                  <a:gd name="T36" fmla="*/ 234 w 366"/>
                  <a:gd name="T37" fmla="*/ 218 h 717"/>
                  <a:gd name="T38" fmla="*/ 234 w 366"/>
                  <a:gd name="T39" fmla="*/ 186 h 717"/>
                  <a:gd name="T40" fmla="*/ 219 w 366"/>
                  <a:gd name="T41" fmla="*/ 139 h 717"/>
                  <a:gd name="T42" fmla="*/ 182 w 366"/>
                  <a:gd name="T43" fmla="*/ 121 h 717"/>
                  <a:gd name="T44" fmla="*/ 151 w 366"/>
                  <a:gd name="T45" fmla="*/ 135 h 717"/>
                  <a:gd name="T46" fmla="*/ 140 w 366"/>
                  <a:gd name="T47" fmla="*/ 172 h 717"/>
                  <a:gd name="T48" fmla="*/ 172 w 366"/>
                  <a:gd name="T49" fmla="*/ 240 h 717"/>
                  <a:gd name="T50" fmla="*/ 252 w 366"/>
                  <a:gd name="T51" fmla="*/ 316 h 717"/>
                  <a:gd name="T52" fmla="*/ 339 w 366"/>
                  <a:gd name="T53" fmla="*/ 425 h 717"/>
                  <a:gd name="T54" fmla="*/ 366 w 366"/>
                  <a:gd name="T55" fmla="*/ 526 h 717"/>
                  <a:gd name="T56" fmla="*/ 317 w 366"/>
                  <a:gd name="T57" fmla="*/ 667 h 717"/>
                  <a:gd name="T58" fmla="*/ 179 w 366"/>
                  <a:gd name="T59" fmla="*/ 717 h 717"/>
                  <a:gd name="T60" fmla="*/ 46 w 366"/>
                  <a:gd name="T61" fmla="*/ 666 h 717"/>
                  <a:gd name="T62" fmla="*/ 0 w 366"/>
                  <a:gd name="T63" fmla="*/ 518 h 717"/>
                  <a:gd name="T64" fmla="*/ 0 w 366"/>
                  <a:gd name="T65" fmla="*/ 489 h 7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66" h="717">
                    <a:moveTo>
                      <a:pt x="0" y="489"/>
                    </a:moveTo>
                    <a:lnTo>
                      <a:pt x="0" y="489"/>
                    </a:lnTo>
                    <a:lnTo>
                      <a:pt x="135" y="489"/>
                    </a:lnTo>
                    <a:lnTo>
                      <a:pt x="135" y="522"/>
                    </a:lnTo>
                    <a:cubicBezTo>
                      <a:pt x="135" y="546"/>
                      <a:pt x="139" y="563"/>
                      <a:pt x="146" y="575"/>
                    </a:cubicBezTo>
                    <a:cubicBezTo>
                      <a:pt x="154" y="586"/>
                      <a:pt x="167" y="592"/>
                      <a:pt x="182" y="592"/>
                    </a:cubicBezTo>
                    <a:cubicBezTo>
                      <a:pt x="196" y="592"/>
                      <a:pt x="208" y="587"/>
                      <a:pt x="216" y="577"/>
                    </a:cubicBezTo>
                    <a:cubicBezTo>
                      <a:pt x="224" y="566"/>
                      <a:pt x="229" y="552"/>
                      <a:pt x="229" y="536"/>
                    </a:cubicBezTo>
                    <a:cubicBezTo>
                      <a:pt x="229" y="521"/>
                      <a:pt x="225" y="506"/>
                      <a:pt x="217" y="492"/>
                    </a:cubicBezTo>
                    <a:cubicBezTo>
                      <a:pt x="196" y="453"/>
                      <a:pt x="150" y="410"/>
                      <a:pt x="136" y="398"/>
                    </a:cubicBezTo>
                    <a:cubicBezTo>
                      <a:pt x="91" y="358"/>
                      <a:pt x="77" y="348"/>
                      <a:pt x="59" y="327"/>
                    </a:cubicBezTo>
                    <a:cubicBezTo>
                      <a:pt x="43" y="309"/>
                      <a:pt x="29" y="290"/>
                      <a:pt x="21" y="266"/>
                    </a:cubicBezTo>
                    <a:cubicBezTo>
                      <a:pt x="12" y="241"/>
                      <a:pt x="8" y="214"/>
                      <a:pt x="8" y="185"/>
                    </a:cubicBezTo>
                    <a:cubicBezTo>
                      <a:pt x="8" y="126"/>
                      <a:pt x="24" y="81"/>
                      <a:pt x="56" y="48"/>
                    </a:cubicBezTo>
                    <a:cubicBezTo>
                      <a:pt x="87" y="15"/>
                      <a:pt x="131" y="0"/>
                      <a:pt x="188" y="0"/>
                    </a:cubicBezTo>
                    <a:cubicBezTo>
                      <a:pt x="244" y="0"/>
                      <a:pt x="287" y="14"/>
                      <a:pt x="316" y="43"/>
                    </a:cubicBezTo>
                    <a:cubicBezTo>
                      <a:pt x="344" y="73"/>
                      <a:pt x="365" y="118"/>
                      <a:pt x="365" y="177"/>
                    </a:cubicBezTo>
                    <a:lnTo>
                      <a:pt x="365" y="218"/>
                    </a:lnTo>
                    <a:lnTo>
                      <a:pt x="234" y="218"/>
                    </a:lnTo>
                    <a:lnTo>
                      <a:pt x="234" y="186"/>
                    </a:lnTo>
                    <a:cubicBezTo>
                      <a:pt x="234" y="175"/>
                      <a:pt x="230" y="152"/>
                      <a:pt x="219" y="139"/>
                    </a:cubicBezTo>
                    <a:cubicBezTo>
                      <a:pt x="208" y="126"/>
                      <a:pt x="195" y="121"/>
                      <a:pt x="182" y="121"/>
                    </a:cubicBezTo>
                    <a:cubicBezTo>
                      <a:pt x="167" y="121"/>
                      <a:pt x="159" y="126"/>
                      <a:pt x="151" y="135"/>
                    </a:cubicBezTo>
                    <a:cubicBezTo>
                      <a:pt x="144" y="145"/>
                      <a:pt x="140" y="157"/>
                      <a:pt x="140" y="172"/>
                    </a:cubicBezTo>
                    <a:cubicBezTo>
                      <a:pt x="140" y="189"/>
                      <a:pt x="148" y="211"/>
                      <a:pt x="172" y="240"/>
                    </a:cubicBezTo>
                    <a:cubicBezTo>
                      <a:pt x="186" y="256"/>
                      <a:pt x="229" y="295"/>
                      <a:pt x="252" y="316"/>
                    </a:cubicBezTo>
                    <a:cubicBezTo>
                      <a:pt x="252" y="316"/>
                      <a:pt x="317" y="380"/>
                      <a:pt x="339" y="425"/>
                    </a:cubicBezTo>
                    <a:cubicBezTo>
                      <a:pt x="362" y="470"/>
                      <a:pt x="366" y="516"/>
                      <a:pt x="366" y="526"/>
                    </a:cubicBezTo>
                    <a:cubicBezTo>
                      <a:pt x="366" y="586"/>
                      <a:pt x="350" y="633"/>
                      <a:pt x="317" y="667"/>
                    </a:cubicBezTo>
                    <a:cubicBezTo>
                      <a:pt x="284" y="700"/>
                      <a:pt x="238" y="717"/>
                      <a:pt x="179" y="717"/>
                    </a:cubicBezTo>
                    <a:cubicBezTo>
                      <a:pt x="121" y="717"/>
                      <a:pt x="76" y="700"/>
                      <a:pt x="46" y="666"/>
                    </a:cubicBezTo>
                    <a:cubicBezTo>
                      <a:pt x="16" y="632"/>
                      <a:pt x="0" y="583"/>
                      <a:pt x="0" y="518"/>
                    </a:cubicBezTo>
                    <a:lnTo>
                      <a:pt x="0" y="489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6" name="Freeform 53"/>
              <p:cNvSpPr>
                <a:spLocks noEditPoints="1"/>
              </p:cNvSpPr>
              <p:nvPr/>
            </p:nvSpPr>
            <p:spPr bwMode="auto">
              <a:xfrm>
                <a:off x="9455150" y="5265738"/>
                <a:ext cx="179387" cy="352425"/>
              </a:xfrm>
              <a:custGeom>
                <a:avLst/>
                <a:gdLst>
                  <a:gd name="T0" fmla="*/ 232 w 365"/>
                  <a:gd name="T1" fmla="*/ 525 h 717"/>
                  <a:gd name="T2" fmla="*/ 232 w 365"/>
                  <a:gd name="T3" fmla="*/ 525 h 717"/>
                  <a:gd name="T4" fmla="*/ 220 w 365"/>
                  <a:gd name="T5" fmla="*/ 569 h 717"/>
                  <a:gd name="T6" fmla="*/ 183 w 365"/>
                  <a:gd name="T7" fmla="*/ 583 h 717"/>
                  <a:gd name="T8" fmla="*/ 145 w 365"/>
                  <a:gd name="T9" fmla="*/ 569 h 717"/>
                  <a:gd name="T10" fmla="*/ 133 w 365"/>
                  <a:gd name="T11" fmla="*/ 525 h 717"/>
                  <a:gd name="T12" fmla="*/ 133 w 365"/>
                  <a:gd name="T13" fmla="*/ 189 h 717"/>
                  <a:gd name="T14" fmla="*/ 145 w 365"/>
                  <a:gd name="T15" fmla="*/ 146 h 717"/>
                  <a:gd name="T16" fmla="*/ 183 w 365"/>
                  <a:gd name="T17" fmla="*/ 131 h 717"/>
                  <a:gd name="T18" fmla="*/ 220 w 365"/>
                  <a:gd name="T19" fmla="*/ 146 h 717"/>
                  <a:gd name="T20" fmla="*/ 232 w 365"/>
                  <a:gd name="T21" fmla="*/ 189 h 717"/>
                  <a:gd name="T22" fmla="*/ 232 w 365"/>
                  <a:gd name="T23" fmla="*/ 525 h 717"/>
                  <a:gd name="T24" fmla="*/ 319 w 365"/>
                  <a:gd name="T25" fmla="*/ 52 h 717"/>
                  <a:gd name="T26" fmla="*/ 319 w 365"/>
                  <a:gd name="T27" fmla="*/ 52 h 717"/>
                  <a:gd name="T28" fmla="*/ 183 w 365"/>
                  <a:gd name="T29" fmla="*/ 0 h 717"/>
                  <a:gd name="T30" fmla="*/ 46 w 365"/>
                  <a:gd name="T31" fmla="*/ 53 h 717"/>
                  <a:gd name="T32" fmla="*/ 0 w 365"/>
                  <a:gd name="T33" fmla="*/ 214 h 717"/>
                  <a:gd name="T34" fmla="*/ 0 w 365"/>
                  <a:gd name="T35" fmla="*/ 501 h 717"/>
                  <a:gd name="T36" fmla="*/ 46 w 365"/>
                  <a:gd name="T37" fmla="*/ 663 h 717"/>
                  <a:gd name="T38" fmla="*/ 183 w 365"/>
                  <a:gd name="T39" fmla="*/ 717 h 717"/>
                  <a:gd name="T40" fmla="*/ 319 w 365"/>
                  <a:gd name="T41" fmla="*/ 663 h 717"/>
                  <a:gd name="T42" fmla="*/ 365 w 365"/>
                  <a:gd name="T43" fmla="*/ 501 h 717"/>
                  <a:gd name="T44" fmla="*/ 365 w 365"/>
                  <a:gd name="T45" fmla="*/ 214 h 717"/>
                  <a:gd name="T46" fmla="*/ 319 w 365"/>
                  <a:gd name="T47" fmla="*/ 52 h 7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65" h="717">
                    <a:moveTo>
                      <a:pt x="232" y="525"/>
                    </a:moveTo>
                    <a:lnTo>
                      <a:pt x="232" y="525"/>
                    </a:lnTo>
                    <a:cubicBezTo>
                      <a:pt x="232" y="544"/>
                      <a:pt x="228" y="559"/>
                      <a:pt x="220" y="569"/>
                    </a:cubicBezTo>
                    <a:cubicBezTo>
                      <a:pt x="212" y="578"/>
                      <a:pt x="199" y="583"/>
                      <a:pt x="183" y="583"/>
                    </a:cubicBezTo>
                    <a:cubicBezTo>
                      <a:pt x="166" y="583"/>
                      <a:pt x="154" y="578"/>
                      <a:pt x="145" y="569"/>
                    </a:cubicBezTo>
                    <a:cubicBezTo>
                      <a:pt x="137" y="559"/>
                      <a:pt x="133" y="544"/>
                      <a:pt x="133" y="525"/>
                    </a:cubicBezTo>
                    <a:lnTo>
                      <a:pt x="133" y="189"/>
                    </a:lnTo>
                    <a:cubicBezTo>
                      <a:pt x="133" y="170"/>
                      <a:pt x="137" y="156"/>
                      <a:pt x="145" y="146"/>
                    </a:cubicBezTo>
                    <a:cubicBezTo>
                      <a:pt x="153" y="136"/>
                      <a:pt x="166" y="131"/>
                      <a:pt x="183" y="131"/>
                    </a:cubicBezTo>
                    <a:cubicBezTo>
                      <a:pt x="199" y="131"/>
                      <a:pt x="212" y="136"/>
                      <a:pt x="220" y="146"/>
                    </a:cubicBezTo>
                    <a:cubicBezTo>
                      <a:pt x="228" y="155"/>
                      <a:pt x="232" y="170"/>
                      <a:pt x="232" y="189"/>
                    </a:cubicBezTo>
                    <a:lnTo>
                      <a:pt x="232" y="525"/>
                    </a:lnTo>
                    <a:close/>
                    <a:moveTo>
                      <a:pt x="319" y="52"/>
                    </a:moveTo>
                    <a:lnTo>
                      <a:pt x="319" y="52"/>
                    </a:lnTo>
                    <a:cubicBezTo>
                      <a:pt x="289" y="17"/>
                      <a:pt x="244" y="0"/>
                      <a:pt x="183" y="0"/>
                    </a:cubicBezTo>
                    <a:cubicBezTo>
                      <a:pt x="122" y="0"/>
                      <a:pt x="77" y="17"/>
                      <a:pt x="46" y="53"/>
                    </a:cubicBezTo>
                    <a:cubicBezTo>
                      <a:pt x="15" y="89"/>
                      <a:pt x="0" y="143"/>
                      <a:pt x="0" y="214"/>
                    </a:cubicBezTo>
                    <a:lnTo>
                      <a:pt x="0" y="501"/>
                    </a:lnTo>
                    <a:cubicBezTo>
                      <a:pt x="0" y="573"/>
                      <a:pt x="16" y="627"/>
                      <a:pt x="46" y="663"/>
                    </a:cubicBezTo>
                    <a:cubicBezTo>
                      <a:pt x="77" y="699"/>
                      <a:pt x="122" y="717"/>
                      <a:pt x="183" y="717"/>
                    </a:cubicBezTo>
                    <a:cubicBezTo>
                      <a:pt x="243" y="717"/>
                      <a:pt x="289" y="699"/>
                      <a:pt x="319" y="663"/>
                    </a:cubicBezTo>
                    <a:cubicBezTo>
                      <a:pt x="350" y="627"/>
                      <a:pt x="365" y="573"/>
                      <a:pt x="365" y="501"/>
                    </a:cubicBezTo>
                    <a:lnTo>
                      <a:pt x="365" y="214"/>
                    </a:lnTo>
                    <a:cubicBezTo>
                      <a:pt x="365" y="142"/>
                      <a:pt x="350" y="88"/>
                      <a:pt x="319" y="52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</p:grpSp>
      </p:grpSp>
      <p:grpSp>
        <p:nvGrpSpPr>
          <p:cNvPr id="118" name="Gruppierung 117"/>
          <p:cNvGrpSpPr/>
          <p:nvPr/>
        </p:nvGrpSpPr>
        <p:grpSpPr>
          <a:xfrm>
            <a:off x="6612541" y="1114652"/>
            <a:ext cx="4392001" cy="2103183"/>
            <a:chOff x="6612541" y="1114652"/>
            <a:chExt cx="4392001" cy="2103183"/>
          </a:xfrm>
        </p:grpSpPr>
        <p:pic>
          <p:nvPicPr>
            <p:cNvPr id="33" name="Bild 32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38026" y="1129044"/>
              <a:ext cx="553542" cy="952305"/>
            </a:xfrm>
            <a:prstGeom prst="rect">
              <a:avLst/>
            </a:prstGeom>
          </p:spPr>
        </p:pic>
        <p:sp>
          <p:nvSpPr>
            <p:cNvPr id="38" name="Textfeld 37"/>
            <p:cNvSpPr txBox="1"/>
            <p:nvPr/>
          </p:nvSpPr>
          <p:spPr>
            <a:xfrm>
              <a:off x="9533634" y="1114652"/>
              <a:ext cx="1470908" cy="664203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lvl="0" indent="-190500">
                <a:lnSpc>
                  <a:spcPct val="95000"/>
                </a:lnSpc>
                <a:spcAft>
                  <a:spcPts val="800"/>
                </a:spcAft>
                <a:buClr>
                  <a:srgbClr val="808080"/>
                </a:buClr>
                <a:defRPr/>
              </a:pPr>
              <a:r>
                <a:rPr lang="en-US" sz="1400" b="1" dirty="0">
                  <a:solidFill>
                    <a:srgbClr val="0081C7"/>
                  </a:solidFill>
                  <a:ea typeface="Franklin Gothic Demi Cond" charset="0"/>
                  <a:cs typeface="Franklin Gothic Demi Cond" charset="0"/>
                </a:rPr>
                <a:t>Door &amp; Gate</a:t>
              </a:r>
              <a:br>
                <a:rPr lang="en-US" sz="1400" b="1" dirty="0">
                  <a:solidFill>
                    <a:srgbClr val="0081C7"/>
                  </a:solidFill>
                  <a:ea typeface="Franklin Gothic Demi Cond" charset="0"/>
                  <a:cs typeface="Franklin Gothic Demi Cond" charset="0"/>
                </a:rPr>
              </a:br>
              <a:r>
                <a:rPr lang="en-US" sz="1400" b="1" dirty="0">
                  <a:solidFill>
                    <a:srgbClr val="0081C7"/>
                  </a:solidFill>
                  <a:ea typeface="Franklin Gothic Demi Cond" charset="0"/>
                  <a:cs typeface="Franklin Gothic Demi Cond" charset="0"/>
                </a:rPr>
                <a:t>Stations</a:t>
              </a:r>
            </a:p>
          </p:txBody>
        </p:sp>
        <p:sp>
          <p:nvSpPr>
            <p:cNvPr id="60" name="Textfeld 59"/>
            <p:cNvSpPr txBox="1"/>
            <p:nvPr/>
          </p:nvSpPr>
          <p:spPr>
            <a:xfrm>
              <a:off x="6942905" y="2210341"/>
              <a:ext cx="1412413" cy="409958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lvl="0" indent="-190500" algn="ctr">
                <a:lnSpc>
                  <a:spcPct val="95000"/>
                </a:lnSpc>
                <a:spcAft>
                  <a:spcPts val="800"/>
                </a:spcAft>
                <a:buClr>
                  <a:srgbClr val="808080"/>
                </a:buClr>
                <a:defRPr/>
              </a:pPr>
              <a:r>
                <a:rPr lang="de-AT" sz="1400" b="1" dirty="0">
                  <a:solidFill>
                    <a:srgbClr val="0081C7"/>
                  </a:solidFill>
                  <a:ea typeface="Franklin Gothic Demi Cond" charset="0"/>
                  <a:cs typeface="Franklin Gothic Demi Cond" charset="0"/>
                </a:rPr>
                <a:t>Access</a:t>
              </a:r>
              <a:br>
                <a:rPr lang="de-AT" sz="1400" b="1" dirty="0">
                  <a:solidFill>
                    <a:srgbClr val="0081C7"/>
                  </a:solidFill>
                  <a:ea typeface="Franklin Gothic Demi Cond" charset="0"/>
                  <a:cs typeface="Franklin Gothic Demi Cond" charset="0"/>
                </a:rPr>
              </a:br>
              <a:r>
                <a:rPr lang="de-AT" sz="1400" b="1" dirty="0">
                  <a:solidFill>
                    <a:srgbClr val="0081C7"/>
                  </a:solidFill>
                  <a:ea typeface="Franklin Gothic Demi Cond" charset="0"/>
                  <a:cs typeface="Franklin Gothic Demi Cond" charset="0"/>
                </a:rPr>
                <a:t>Control</a:t>
              </a:r>
              <a:endParaRPr lang="en-US" sz="1400" b="1" dirty="0">
                <a:solidFill>
                  <a:srgbClr val="0081C7"/>
                </a:solidFill>
                <a:ea typeface="Franklin Gothic Demi Cond" charset="0"/>
                <a:cs typeface="Franklin Gothic Demi Cond" charset="0"/>
              </a:endParaRPr>
            </a:p>
          </p:txBody>
        </p:sp>
        <p:sp>
          <p:nvSpPr>
            <p:cNvPr id="107" name="Freeform 304"/>
            <p:cNvSpPr>
              <a:spLocks noEditPoints="1"/>
            </p:cNvSpPr>
            <p:nvPr/>
          </p:nvSpPr>
          <p:spPr bwMode="auto">
            <a:xfrm rot="18942521" flipH="1">
              <a:off x="6612541" y="2895153"/>
              <a:ext cx="337432" cy="322682"/>
            </a:xfrm>
            <a:custGeom>
              <a:avLst/>
              <a:gdLst>
                <a:gd name="T0" fmla="*/ 913 w 1171"/>
                <a:gd name="T1" fmla="*/ 522 h 1210"/>
                <a:gd name="T2" fmla="*/ 913 w 1171"/>
                <a:gd name="T3" fmla="*/ 522 h 1210"/>
                <a:gd name="T4" fmla="*/ 650 w 1171"/>
                <a:gd name="T5" fmla="*/ 528 h 1210"/>
                <a:gd name="T6" fmla="*/ 644 w 1171"/>
                <a:gd name="T7" fmla="*/ 263 h 1210"/>
                <a:gd name="T8" fmla="*/ 907 w 1171"/>
                <a:gd name="T9" fmla="*/ 257 h 1210"/>
                <a:gd name="T10" fmla="*/ 913 w 1171"/>
                <a:gd name="T11" fmla="*/ 522 h 1210"/>
                <a:gd name="T12" fmla="*/ 461 w 1171"/>
                <a:gd name="T13" fmla="*/ 704 h 1210"/>
                <a:gd name="T14" fmla="*/ 461 w 1171"/>
                <a:gd name="T15" fmla="*/ 704 h 1210"/>
                <a:gd name="T16" fmla="*/ 184 w 1171"/>
                <a:gd name="T17" fmla="*/ 994 h 1210"/>
                <a:gd name="T18" fmla="*/ 157 w 1171"/>
                <a:gd name="T19" fmla="*/ 1006 h 1210"/>
                <a:gd name="T20" fmla="*/ 129 w 1171"/>
                <a:gd name="T21" fmla="*/ 995 h 1210"/>
                <a:gd name="T22" fmla="*/ 127 w 1171"/>
                <a:gd name="T23" fmla="*/ 940 h 1210"/>
                <a:gd name="T24" fmla="*/ 404 w 1171"/>
                <a:gd name="T25" fmla="*/ 649 h 1210"/>
                <a:gd name="T26" fmla="*/ 459 w 1171"/>
                <a:gd name="T27" fmla="*/ 648 h 1210"/>
                <a:gd name="T28" fmla="*/ 461 w 1171"/>
                <a:gd name="T29" fmla="*/ 704 h 1210"/>
                <a:gd name="T30" fmla="*/ 1024 w 1171"/>
                <a:gd name="T31" fmla="*/ 135 h 1210"/>
                <a:gd name="T32" fmla="*/ 1024 w 1171"/>
                <a:gd name="T33" fmla="*/ 135 h 1210"/>
                <a:gd name="T34" fmla="*/ 523 w 1171"/>
                <a:gd name="T35" fmla="*/ 147 h 1210"/>
                <a:gd name="T36" fmla="*/ 440 w 1171"/>
                <a:gd name="T37" fmla="*/ 494 h 1210"/>
                <a:gd name="T38" fmla="*/ 22 w 1171"/>
                <a:gd name="T39" fmla="*/ 933 h 1210"/>
                <a:gd name="T40" fmla="*/ 7 w 1171"/>
                <a:gd name="T41" fmla="*/ 970 h 1210"/>
                <a:gd name="T42" fmla="*/ 0 w 1171"/>
                <a:gd name="T43" fmla="*/ 1150 h 1210"/>
                <a:gd name="T44" fmla="*/ 17 w 1171"/>
                <a:gd name="T45" fmla="*/ 1193 h 1210"/>
                <a:gd name="T46" fmla="*/ 61 w 1171"/>
                <a:gd name="T47" fmla="*/ 1208 h 1210"/>
                <a:gd name="T48" fmla="*/ 239 w 1171"/>
                <a:gd name="T49" fmla="*/ 1193 h 1210"/>
                <a:gd name="T50" fmla="*/ 275 w 1171"/>
                <a:gd name="T51" fmla="*/ 1176 h 1210"/>
                <a:gd name="T52" fmla="*/ 304 w 1171"/>
                <a:gd name="T53" fmla="*/ 1145 h 1210"/>
                <a:gd name="T54" fmla="*/ 321 w 1171"/>
                <a:gd name="T55" fmla="*/ 1084 h 1210"/>
                <a:gd name="T56" fmla="*/ 304 w 1171"/>
                <a:gd name="T57" fmla="*/ 1014 h 1210"/>
                <a:gd name="T58" fmla="*/ 307 w 1171"/>
                <a:gd name="T59" fmla="*/ 1001 h 1210"/>
                <a:gd name="T60" fmla="*/ 320 w 1171"/>
                <a:gd name="T61" fmla="*/ 997 h 1210"/>
                <a:gd name="T62" fmla="*/ 390 w 1171"/>
                <a:gd name="T63" fmla="*/ 1011 h 1210"/>
                <a:gd name="T64" fmla="*/ 450 w 1171"/>
                <a:gd name="T65" fmla="*/ 992 h 1210"/>
                <a:gd name="T66" fmla="*/ 466 w 1171"/>
                <a:gd name="T67" fmla="*/ 931 h 1210"/>
                <a:gd name="T68" fmla="*/ 450 w 1171"/>
                <a:gd name="T69" fmla="*/ 861 h 1210"/>
                <a:gd name="T70" fmla="*/ 453 w 1171"/>
                <a:gd name="T71" fmla="*/ 848 h 1210"/>
                <a:gd name="T72" fmla="*/ 466 w 1171"/>
                <a:gd name="T73" fmla="*/ 844 h 1210"/>
                <a:gd name="T74" fmla="*/ 536 w 1171"/>
                <a:gd name="T75" fmla="*/ 858 h 1210"/>
                <a:gd name="T76" fmla="*/ 596 w 1171"/>
                <a:gd name="T77" fmla="*/ 839 h 1210"/>
                <a:gd name="T78" fmla="*/ 693 w 1171"/>
                <a:gd name="T79" fmla="*/ 737 h 1210"/>
                <a:gd name="T80" fmla="*/ 1036 w 1171"/>
                <a:gd name="T81" fmla="*/ 638 h 1210"/>
                <a:gd name="T82" fmla="*/ 1024 w 1171"/>
                <a:gd name="T83" fmla="*/ 135 h 1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171" h="1210">
                  <a:moveTo>
                    <a:pt x="913" y="522"/>
                  </a:moveTo>
                  <a:lnTo>
                    <a:pt x="913" y="522"/>
                  </a:lnTo>
                  <a:cubicBezTo>
                    <a:pt x="842" y="596"/>
                    <a:pt x="725" y="599"/>
                    <a:pt x="650" y="528"/>
                  </a:cubicBezTo>
                  <a:cubicBezTo>
                    <a:pt x="576" y="456"/>
                    <a:pt x="573" y="338"/>
                    <a:pt x="644" y="263"/>
                  </a:cubicBezTo>
                  <a:cubicBezTo>
                    <a:pt x="715" y="189"/>
                    <a:pt x="833" y="186"/>
                    <a:pt x="907" y="257"/>
                  </a:cubicBezTo>
                  <a:cubicBezTo>
                    <a:pt x="982" y="329"/>
                    <a:pt x="985" y="447"/>
                    <a:pt x="913" y="522"/>
                  </a:cubicBezTo>
                  <a:close/>
                  <a:moveTo>
                    <a:pt x="461" y="704"/>
                  </a:moveTo>
                  <a:lnTo>
                    <a:pt x="461" y="704"/>
                  </a:lnTo>
                  <a:lnTo>
                    <a:pt x="184" y="994"/>
                  </a:lnTo>
                  <a:cubicBezTo>
                    <a:pt x="177" y="1002"/>
                    <a:pt x="167" y="1006"/>
                    <a:pt x="157" y="1006"/>
                  </a:cubicBezTo>
                  <a:cubicBezTo>
                    <a:pt x="147" y="1007"/>
                    <a:pt x="136" y="1003"/>
                    <a:pt x="129" y="995"/>
                  </a:cubicBezTo>
                  <a:cubicBezTo>
                    <a:pt x="113" y="980"/>
                    <a:pt x="112" y="955"/>
                    <a:pt x="127" y="940"/>
                  </a:cubicBezTo>
                  <a:lnTo>
                    <a:pt x="404" y="649"/>
                  </a:lnTo>
                  <a:cubicBezTo>
                    <a:pt x="419" y="634"/>
                    <a:pt x="443" y="633"/>
                    <a:pt x="459" y="648"/>
                  </a:cubicBezTo>
                  <a:cubicBezTo>
                    <a:pt x="475" y="663"/>
                    <a:pt x="476" y="688"/>
                    <a:pt x="461" y="704"/>
                  </a:cubicBezTo>
                  <a:close/>
                  <a:moveTo>
                    <a:pt x="1024" y="135"/>
                  </a:moveTo>
                  <a:lnTo>
                    <a:pt x="1024" y="135"/>
                  </a:lnTo>
                  <a:cubicBezTo>
                    <a:pt x="882" y="0"/>
                    <a:pt x="658" y="6"/>
                    <a:pt x="523" y="147"/>
                  </a:cubicBezTo>
                  <a:cubicBezTo>
                    <a:pt x="432" y="242"/>
                    <a:pt x="405" y="376"/>
                    <a:pt x="440" y="494"/>
                  </a:cubicBezTo>
                  <a:lnTo>
                    <a:pt x="22" y="933"/>
                  </a:lnTo>
                  <a:cubicBezTo>
                    <a:pt x="13" y="943"/>
                    <a:pt x="7" y="956"/>
                    <a:pt x="7" y="970"/>
                  </a:cubicBezTo>
                  <a:lnTo>
                    <a:pt x="0" y="1150"/>
                  </a:lnTo>
                  <a:cubicBezTo>
                    <a:pt x="0" y="1166"/>
                    <a:pt x="5" y="1182"/>
                    <a:pt x="17" y="1193"/>
                  </a:cubicBezTo>
                  <a:cubicBezTo>
                    <a:pt x="29" y="1204"/>
                    <a:pt x="45" y="1210"/>
                    <a:pt x="61" y="1208"/>
                  </a:cubicBezTo>
                  <a:lnTo>
                    <a:pt x="239" y="1193"/>
                  </a:lnTo>
                  <a:cubicBezTo>
                    <a:pt x="253" y="1192"/>
                    <a:pt x="266" y="1186"/>
                    <a:pt x="275" y="1176"/>
                  </a:cubicBezTo>
                  <a:lnTo>
                    <a:pt x="304" y="1145"/>
                  </a:lnTo>
                  <a:cubicBezTo>
                    <a:pt x="320" y="1129"/>
                    <a:pt x="326" y="1106"/>
                    <a:pt x="321" y="1084"/>
                  </a:cubicBezTo>
                  <a:lnTo>
                    <a:pt x="304" y="1014"/>
                  </a:lnTo>
                  <a:cubicBezTo>
                    <a:pt x="303" y="1010"/>
                    <a:pt x="304" y="1005"/>
                    <a:pt x="307" y="1001"/>
                  </a:cubicBezTo>
                  <a:cubicBezTo>
                    <a:pt x="311" y="998"/>
                    <a:pt x="316" y="996"/>
                    <a:pt x="320" y="997"/>
                  </a:cubicBezTo>
                  <a:lnTo>
                    <a:pt x="390" y="1011"/>
                  </a:lnTo>
                  <a:cubicBezTo>
                    <a:pt x="412" y="1015"/>
                    <a:pt x="435" y="1008"/>
                    <a:pt x="450" y="992"/>
                  </a:cubicBezTo>
                  <a:cubicBezTo>
                    <a:pt x="465" y="976"/>
                    <a:pt x="472" y="953"/>
                    <a:pt x="466" y="931"/>
                  </a:cubicBezTo>
                  <a:lnTo>
                    <a:pt x="450" y="861"/>
                  </a:lnTo>
                  <a:cubicBezTo>
                    <a:pt x="448" y="857"/>
                    <a:pt x="450" y="852"/>
                    <a:pt x="453" y="848"/>
                  </a:cubicBezTo>
                  <a:cubicBezTo>
                    <a:pt x="456" y="845"/>
                    <a:pt x="461" y="843"/>
                    <a:pt x="466" y="844"/>
                  </a:cubicBezTo>
                  <a:lnTo>
                    <a:pt x="536" y="858"/>
                  </a:lnTo>
                  <a:cubicBezTo>
                    <a:pt x="558" y="862"/>
                    <a:pt x="580" y="855"/>
                    <a:pt x="596" y="839"/>
                  </a:cubicBezTo>
                  <a:lnTo>
                    <a:pt x="693" y="737"/>
                  </a:lnTo>
                  <a:cubicBezTo>
                    <a:pt x="812" y="767"/>
                    <a:pt x="944" y="733"/>
                    <a:pt x="1036" y="638"/>
                  </a:cubicBezTo>
                  <a:cubicBezTo>
                    <a:pt x="1171" y="496"/>
                    <a:pt x="1165" y="271"/>
                    <a:pt x="1024" y="135"/>
                  </a:cubicBezTo>
                  <a:close/>
                </a:path>
              </a:pathLst>
            </a:custGeom>
            <a:solidFill>
              <a:srgbClr val="0081C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grpSp>
        <p:nvGrpSpPr>
          <p:cNvPr id="114" name="Gruppierung 113"/>
          <p:cNvGrpSpPr/>
          <p:nvPr/>
        </p:nvGrpSpPr>
        <p:grpSpPr>
          <a:xfrm>
            <a:off x="5357148" y="4619373"/>
            <a:ext cx="1412413" cy="2150953"/>
            <a:chOff x="5357148" y="4619373"/>
            <a:chExt cx="1412413" cy="2150953"/>
          </a:xfrm>
        </p:grpSpPr>
        <p:sp>
          <p:nvSpPr>
            <p:cNvPr id="64" name="Textfeld 63"/>
            <p:cNvSpPr txBox="1"/>
            <p:nvPr/>
          </p:nvSpPr>
          <p:spPr>
            <a:xfrm>
              <a:off x="5357148" y="5320081"/>
              <a:ext cx="1412413" cy="70050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lvl="0" indent="-190500" algn="ctr">
                <a:lnSpc>
                  <a:spcPct val="95000"/>
                </a:lnSpc>
                <a:spcAft>
                  <a:spcPts val="800"/>
                </a:spcAft>
                <a:buClr>
                  <a:srgbClr val="808080"/>
                </a:buClr>
                <a:defRPr/>
              </a:pPr>
              <a:r>
                <a:rPr lang="de-AT" sz="1400" b="1" dirty="0">
                  <a:solidFill>
                    <a:srgbClr val="0081C7"/>
                  </a:solidFill>
                  <a:ea typeface="Franklin Gothic Demi Cond" charset="0"/>
                  <a:cs typeface="Franklin Gothic Demi Cond" charset="0"/>
                </a:rPr>
                <a:t>Integration </a:t>
              </a:r>
              <a:r>
                <a:rPr lang="de-AT" sz="1400" b="1" dirty="0" err="1">
                  <a:solidFill>
                    <a:srgbClr val="0081C7"/>
                  </a:solidFill>
                  <a:ea typeface="Franklin Gothic Demi Cond" charset="0"/>
                  <a:cs typeface="Franklin Gothic Demi Cond" charset="0"/>
                </a:rPr>
                <a:t>with</a:t>
              </a:r>
              <a:r>
                <a:rPr lang="de-AT" sz="1400" b="1" dirty="0">
                  <a:solidFill>
                    <a:srgbClr val="0081C7"/>
                  </a:solidFill>
                  <a:ea typeface="Franklin Gothic Demi Cond" charset="0"/>
                  <a:cs typeface="Franklin Gothic Demi Cond" charset="0"/>
                </a:rPr>
                <a:t> </a:t>
              </a:r>
              <a:br>
                <a:rPr lang="de-AT" sz="1400" b="1" dirty="0">
                  <a:solidFill>
                    <a:srgbClr val="0081C7"/>
                  </a:solidFill>
                  <a:ea typeface="Franklin Gothic Demi Cond" charset="0"/>
                  <a:cs typeface="Franklin Gothic Demi Cond" charset="0"/>
                </a:rPr>
              </a:br>
              <a:r>
                <a:rPr lang="de-AT" sz="1400" b="1" dirty="0">
                  <a:solidFill>
                    <a:srgbClr val="0081C7"/>
                  </a:solidFill>
                  <a:ea typeface="Franklin Gothic Demi Cond" charset="0"/>
                  <a:cs typeface="Franklin Gothic Demi Cond" charset="0"/>
                </a:rPr>
                <a:t>3rd </a:t>
              </a:r>
              <a:r>
                <a:rPr lang="de-AT" sz="1400" b="1" dirty="0" err="1">
                  <a:solidFill>
                    <a:srgbClr val="0081C7"/>
                  </a:solidFill>
                  <a:ea typeface="Franklin Gothic Demi Cond" charset="0"/>
                  <a:cs typeface="Franklin Gothic Demi Cond" charset="0"/>
                </a:rPr>
                <a:t>party</a:t>
              </a:r>
              <a:r>
                <a:rPr lang="de-AT" sz="1400" b="1" dirty="0">
                  <a:solidFill>
                    <a:srgbClr val="0081C7"/>
                  </a:solidFill>
                  <a:ea typeface="Franklin Gothic Demi Cond" charset="0"/>
                  <a:cs typeface="Franklin Gothic Demi Cond" charset="0"/>
                </a:rPr>
                <a:t> </a:t>
              </a:r>
              <a:r>
                <a:rPr lang="de-AT" sz="1400" b="1" dirty="0" err="1">
                  <a:solidFill>
                    <a:srgbClr val="0081C7"/>
                  </a:solidFill>
                  <a:ea typeface="Franklin Gothic Demi Cond" charset="0"/>
                  <a:cs typeface="Franklin Gothic Demi Cond" charset="0"/>
                </a:rPr>
                <a:t>systems</a:t>
              </a:r>
              <a:br>
                <a:rPr lang="de-AT" sz="1400" b="1" dirty="0">
                  <a:solidFill>
                    <a:srgbClr val="0081C7"/>
                  </a:solidFill>
                  <a:ea typeface="Franklin Gothic Demi Cond" charset="0"/>
                  <a:cs typeface="Franklin Gothic Demi Cond" charset="0"/>
                </a:rPr>
              </a:br>
              <a:r>
                <a:rPr lang="de-AT" sz="1400" b="1" dirty="0">
                  <a:solidFill>
                    <a:srgbClr val="0081C7"/>
                  </a:solidFill>
                  <a:ea typeface="Franklin Gothic Demi Cond" charset="0"/>
                  <a:cs typeface="Franklin Gothic Demi Cond" charset="0"/>
                </a:rPr>
                <a:t>(CCTV, BMS, ...)</a:t>
              </a:r>
              <a:endParaRPr lang="en-US" sz="1400" b="1" dirty="0">
                <a:solidFill>
                  <a:srgbClr val="0081C7"/>
                </a:solidFill>
                <a:ea typeface="Franklin Gothic Demi Cond" charset="0"/>
                <a:cs typeface="Franklin Gothic Demi Cond" charset="0"/>
              </a:endParaRPr>
            </a:p>
          </p:txBody>
        </p:sp>
        <p:grpSp>
          <p:nvGrpSpPr>
            <p:cNvPr id="84" name="Gruppieren 343"/>
            <p:cNvGrpSpPr/>
            <p:nvPr/>
          </p:nvGrpSpPr>
          <p:grpSpPr>
            <a:xfrm>
              <a:off x="5774308" y="4619373"/>
              <a:ext cx="450791" cy="428569"/>
              <a:chOff x="2603500" y="3805238"/>
              <a:chExt cx="450850" cy="428625"/>
            </a:xfrm>
            <a:solidFill>
              <a:srgbClr val="0081C7"/>
            </a:solidFill>
          </p:grpSpPr>
          <p:sp>
            <p:nvSpPr>
              <p:cNvPr id="85" name="Freeform 253"/>
              <p:cNvSpPr>
                <a:spLocks noEditPoints="1"/>
              </p:cNvSpPr>
              <p:nvPr/>
            </p:nvSpPr>
            <p:spPr bwMode="auto">
              <a:xfrm>
                <a:off x="2603500" y="3805238"/>
                <a:ext cx="450850" cy="428625"/>
              </a:xfrm>
              <a:custGeom>
                <a:avLst/>
                <a:gdLst>
                  <a:gd name="T0" fmla="*/ 514 w 983"/>
                  <a:gd name="T1" fmla="*/ 43 h 934"/>
                  <a:gd name="T2" fmla="*/ 514 w 983"/>
                  <a:gd name="T3" fmla="*/ 43 h 934"/>
                  <a:gd name="T4" fmla="*/ 212 w 983"/>
                  <a:gd name="T5" fmla="*/ 171 h 934"/>
                  <a:gd name="T6" fmla="*/ 218 w 983"/>
                  <a:gd name="T7" fmla="*/ 769 h 934"/>
                  <a:gd name="T8" fmla="*/ 514 w 983"/>
                  <a:gd name="T9" fmla="*/ 890 h 934"/>
                  <a:gd name="T10" fmla="*/ 816 w 983"/>
                  <a:gd name="T11" fmla="*/ 763 h 934"/>
                  <a:gd name="T12" fmla="*/ 937 w 983"/>
                  <a:gd name="T13" fmla="*/ 462 h 934"/>
                  <a:gd name="T14" fmla="*/ 810 w 983"/>
                  <a:gd name="T15" fmla="*/ 164 h 934"/>
                  <a:gd name="T16" fmla="*/ 514 w 983"/>
                  <a:gd name="T17" fmla="*/ 43 h 934"/>
                  <a:gd name="T18" fmla="*/ 514 w 983"/>
                  <a:gd name="T19" fmla="*/ 934 h 934"/>
                  <a:gd name="T20" fmla="*/ 514 w 983"/>
                  <a:gd name="T21" fmla="*/ 934 h 934"/>
                  <a:gd name="T22" fmla="*/ 187 w 983"/>
                  <a:gd name="T23" fmla="*/ 801 h 934"/>
                  <a:gd name="T24" fmla="*/ 180 w 983"/>
                  <a:gd name="T25" fmla="*/ 139 h 934"/>
                  <a:gd name="T26" fmla="*/ 514 w 983"/>
                  <a:gd name="T27" fmla="*/ 0 h 934"/>
                  <a:gd name="T28" fmla="*/ 841 w 983"/>
                  <a:gd name="T29" fmla="*/ 133 h 934"/>
                  <a:gd name="T30" fmla="*/ 982 w 983"/>
                  <a:gd name="T31" fmla="*/ 462 h 934"/>
                  <a:gd name="T32" fmla="*/ 848 w 983"/>
                  <a:gd name="T33" fmla="*/ 794 h 934"/>
                  <a:gd name="T34" fmla="*/ 514 w 983"/>
                  <a:gd name="T35" fmla="*/ 934 h 9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3" h="934">
                    <a:moveTo>
                      <a:pt x="514" y="43"/>
                    </a:moveTo>
                    <a:lnTo>
                      <a:pt x="514" y="43"/>
                    </a:lnTo>
                    <a:cubicBezTo>
                      <a:pt x="399" y="43"/>
                      <a:pt x="292" y="89"/>
                      <a:pt x="212" y="171"/>
                    </a:cubicBezTo>
                    <a:cubicBezTo>
                      <a:pt x="48" y="337"/>
                      <a:pt x="51" y="606"/>
                      <a:pt x="218" y="769"/>
                    </a:cubicBezTo>
                    <a:cubicBezTo>
                      <a:pt x="297" y="847"/>
                      <a:pt x="403" y="890"/>
                      <a:pt x="514" y="890"/>
                    </a:cubicBezTo>
                    <a:cubicBezTo>
                      <a:pt x="629" y="890"/>
                      <a:pt x="736" y="845"/>
                      <a:pt x="816" y="763"/>
                    </a:cubicBezTo>
                    <a:cubicBezTo>
                      <a:pt x="895" y="682"/>
                      <a:pt x="938" y="575"/>
                      <a:pt x="937" y="462"/>
                    </a:cubicBezTo>
                    <a:cubicBezTo>
                      <a:pt x="936" y="349"/>
                      <a:pt x="891" y="244"/>
                      <a:pt x="810" y="164"/>
                    </a:cubicBezTo>
                    <a:cubicBezTo>
                      <a:pt x="731" y="86"/>
                      <a:pt x="625" y="43"/>
                      <a:pt x="514" y="43"/>
                    </a:cubicBezTo>
                    <a:close/>
                    <a:moveTo>
                      <a:pt x="514" y="934"/>
                    </a:moveTo>
                    <a:lnTo>
                      <a:pt x="514" y="934"/>
                    </a:lnTo>
                    <a:cubicBezTo>
                      <a:pt x="391" y="934"/>
                      <a:pt x="275" y="887"/>
                      <a:pt x="187" y="801"/>
                    </a:cubicBezTo>
                    <a:cubicBezTo>
                      <a:pt x="3" y="620"/>
                      <a:pt x="0" y="324"/>
                      <a:pt x="180" y="139"/>
                    </a:cubicBezTo>
                    <a:cubicBezTo>
                      <a:pt x="269" y="49"/>
                      <a:pt x="387" y="0"/>
                      <a:pt x="514" y="0"/>
                    </a:cubicBezTo>
                    <a:cubicBezTo>
                      <a:pt x="637" y="0"/>
                      <a:pt x="753" y="46"/>
                      <a:pt x="841" y="133"/>
                    </a:cubicBezTo>
                    <a:cubicBezTo>
                      <a:pt x="931" y="220"/>
                      <a:pt x="980" y="337"/>
                      <a:pt x="982" y="462"/>
                    </a:cubicBezTo>
                    <a:cubicBezTo>
                      <a:pt x="983" y="587"/>
                      <a:pt x="936" y="705"/>
                      <a:pt x="848" y="794"/>
                    </a:cubicBezTo>
                    <a:cubicBezTo>
                      <a:pt x="759" y="885"/>
                      <a:pt x="641" y="934"/>
                      <a:pt x="514" y="934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6" name="Freeform 254"/>
              <p:cNvSpPr>
                <a:spLocks/>
              </p:cNvSpPr>
              <p:nvPr/>
            </p:nvSpPr>
            <p:spPr bwMode="auto">
              <a:xfrm>
                <a:off x="2627313" y="3806825"/>
                <a:ext cx="311150" cy="419100"/>
              </a:xfrm>
              <a:custGeom>
                <a:avLst/>
                <a:gdLst>
                  <a:gd name="T0" fmla="*/ 463 w 677"/>
                  <a:gd name="T1" fmla="*/ 463 h 916"/>
                  <a:gd name="T2" fmla="*/ 463 w 677"/>
                  <a:gd name="T3" fmla="*/ 463 h 916"/>
                  <a:gd name="T4" fmla="*/ 258 w 677"/>
                  <a:gd name="T5" fmla="*/ 218 h 916"/>
                  <a:gd name="T6" fmla="*/ 496 w 677"/>
                  <a:gd name="T7" fmla="*/ 18 h 916"/>
                  <a:gd name="T8" fmla="*/ 19 w 677"/>
                  <a:gd name="T9" fmla="*/ 430 h 916"/>
                  <a:gd name="T10" fmla="*/ 430 w 677"/>
                  <a:gd name="T11" fmla="*/ 907 h 916"/>
                  <a:gd name="T12" fmla="*/ 668 w 677"/>
                  <a:gd name="T13" fmla="*/ 708 h 916"/>
                  <a:gd name="T14" fmla="*/ 463 w 677"/>
                  <a:gd name="T15" fmla="*/ 463 h 9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7" h="916">
                    <a:moveTo>
                      <a:pt x="463" y="463"/>
                    </a:moveTo>
                    <a:lnTo>
                      <a:pt x="463" y="463"/>
                    </a:lnTo>
                    <a:cubicBezTo>
                      <a:pt x="348" y="418"/>
                      <a:pt x="249" y="341"/>
                      <a:pt x="258" y="218"/>
                    </a:cubicBezTo>
                    <a:cubicBezTo>
                      <a:pt x="267" y="95"/>
                      <a:pt x="373" y="9"/>
                      <a:pt x="496" y="18"/>
                    </a:cubicBezTo>
                    <a:cubicBezTo>
                      <a:pt x="251" y="0"/>
                      <a:pt x="37" y="184"/>
                      <a:pt x="19" y="430"/>
                    </a:cubicBezTo>
                    <a:cubicBezTo>
                      <a:pt x="0" y="675"/>
                      <a:pt x="185" y="889"/>
                      <a:pt x="430" y="907"/>
                    </a:cubicBezTo>
                    <a:cubicBezTo>
                      <a:pt x="553" y="916"/>
                      <a:pt x="659" y="830"/>
                      <a:pt x="668" y="708"/>
                    </a:cubicBezTo>
                    <a:cubicBezTo>
                      <a:pt x="677" y="585"/>
                      <a:pt x="578" y="507"/>
                      <a:pt x="463" y="463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</p:grpSp>
        <p:sp>
          <p:nvSpPr>
            <p:cNvPr id="108" name="Textfeld 107"/>
            <p:cNvSpPr txBox="1"/>
            <p:nvPr/>
          </p:nvSpPr>
          <p:spPr>
            <a:xfrm>
              <a:off x="5357148" y="6069825"/>
              <a:ext cx="1412413" cy="70050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lvl="0" indent="-190500" algn="ctr">
                <a:lnSpc>
                  <a:spcPct val="95000"/>
                </a:lnSpc>
                <a:spcAft>
                  <a:spcPts val="800"/>
                </a:spcAft>
                <a:buClr>
                  <a:srgbClr val="808080"/>
                </a:buClr>
                <a:defRPr/>
              </a:pPr>
              <a:r>
                <a:rPr lang="de-AT" sz="1400" b="1" dirty="0">
                  <a:solidFill>
                    <a:srgbClr val="0081C7"/>
                  </a:solidFill>
                  <a:ea typeface="Franklin Gothic Demi Cond" charset="0"/>
                  <a:cs typeface="Franklin Gothic Demi Cond" charset="0"/>
                </a:rPr>
                <a:t>Monitoring Inputs,</a:t>
              </a:r>
              <a:br>
                <a:rPr lang="de-AT" sz="1400" b="1" dirty="0">
                  <a:solidFill>
                    <a:srgbClr val="0081C7"/>
                  </a:solidFill>
                  <a:ea typeface="Franklin Gothic Demi Cond" charset="0"/>
                  <a:cs typeface="Franklin Gothic Demi Cond" charset="0"/>
                </a:rPr>
              </a:br>
              <a:r>
                <a:rPr lang="de-AT" sz="1400" b="1" dirty="0">
                  <a:solidFill>
                    <a:srgbClr val="0081C7"/>
                  </a:solidFill>
                  <a:ea typeface="Franklin Gothic Demi Cond" charset="0"/>
                  <a:cs typeface="Franklin Gothic Demi Cond" charset="0"/>
                </a:rPr>
                <a:t>Controlling Outputs</a:t>
              </a:r>
              <a:endParaRPr lang="en-US" sz="1400" b="1" dirty="0">
                <a:solidFill>
                  <a:srgbClr val="0081C7"/>
                </a:solidFill>
                <a:ea typeface="Franklin Gothic Demi Cond" charset="0"/>
                <a:cs typeface="Franklin Gothic Demi Cond" charset="0"/>
              </a:endParaRPr>
            </a:p>
          </p:txBody>
        </p:sp>
      </p:grpSp>
      <p:sp>
        <p:nvSpPr>
          <p:cNvPr id="110" name="Freeform 245"/>
          <p:cNvSpPr>
            <a:spLocks noEditPoints="1"/>
          </p:cNvSpPr>
          <p:nvPr/>
        </p:nvSpPr>
        <p:spPr bwMode="auto">
          <a:xfrm>
            <a:off x="5761294" y="2522606"/>
            <a:ext cx="442855" cy="374600"/>
          </a:xfrm>
          <a:custGeom>
            <a:avLst/>
            <a:gdLst>
              <a:gd name="T0" fmla="*/ 399 w 975"/>
              <a:gd name="T1" fmla="*/ 451 h 824"/>
              <a:gd name="T2" fmla="*/ 399 w 975"/>
              <a:gd name="T3" fmla="*/ 451 h 824"/>
              <a:gd name="T4" fmla="*/ 365 w 975"/>
              <a:gd name="T5" fmla="*/ 466 h 824"/>
              <a:gd name="T6" fmla="*/ 311 w 975"/>
              <a:gd name="T7" fmla="*/ 339 h 824"/>
              <a:gd name="T8" fmla="*/ 243 w 975"/>
              <a:gd name="T9" fmla="*/ 419 h 824"/>
              <a:gd name="T10" fmla="*/ 243 w 975"/>
              <a:gd name="T11" fmla="*/ 133 h 824"/>
              <a:gd name="T12" fmla="*/ 450 w 975"/>
              <a:gd name="T13" fmla="*/ 330 h 824"/>
              <a:gd name="T14" fmla="*/ 345 w 975"/>
              <a:gd name="T15" fmla="*/ 324 h 824"/>
              <a:gd name="T16" fmla="*/ 399 w 975"/>
              <a:gd name="T17" fmla="*/ 451 h 824"/>
              <a:gd name="T18" fmla="*/ 956 w 975"/>
              <a:gd name="T19" fmla="*/ 0 h 824"/>
              <a:gd name="T20" fmla="*/ 956 w 975"/>
              <a:gd name="T21" fmla="*/ 0 h 824"/>
              <a:gd name="T22" fmla="*/ 18 w 975"/>
              <a:gd name="T23" fmla="*/ 0 h 824"/>
              <a:gd name="T24" fmla="*/ 0 w 975"/>
              <a:gd name="T25" fmla="*/ 18 h 824"/>
              <a:gd name="T26" fmla="*/ 0 w 975"/>
              <a:gd name="T27" fmla="*/ 656 h 824"/>
              <a:gd name="T28" fmla="*/ 18 w 975"/>
              <a:gd name="T29" fmla="*/ 674 h 824"/>
              <a:gd name="T30" fmla="*/ 956 w 975"/>
              <a:gd name="T31" fmla="*/ 674 h 824"/>
              <a:gd name="T32" fmla="*/ 975 w 975"/>
              <a:gd name="T33" fmla="*/ 656 h 824"/>
              <a:gd name="T34" fmla="*/ 975 w 975"/>
              <a:gd name="T35" fmla="*/ 18 h 824"/>
              <a:gd name="T36" fmla="*/ 956 w 975"/>
              <a:gd name="T37" fmla="*/ 0 h 824"/>
              <a:gd name="T38" fmla="*/ 225 w 975"/>
              <a:gd name="T39" fmla="*/ 824 h 824"/>
              <a:gd name="T40" fmla="*/ 225 w 975"/>
              <a:gd name="T41" fmla="*/ 824 h 824"/>
              <a:gd name="T42" fmla="*/ 750 w 975"/>
              <a:gd name="T43" fmla="*/ 824 h 824"/>
              <a:gd name="T44" fmla="*/ 750 w 975"/>
              <a:gd name="T45" fmla="*/ 749 h 824"/>
              <a:gd name="T46" fmla="*/ 225 w 975"/>
              <a:gd name="T47" fmla="*/ 749 h 824"/>
              <a:gd name="T48" fmla="*/ 225 w 975"/>
              <a:gd name="T49" fmla="*/ 824 h 8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975" h="824">
                <a:moveTo>
                  <a:pt x="399" y="451"/>
                </a:moveTo>
                <a:lnTo>
                  <a:pt x="399" y="451"/>
                </a:lnTo>
                <a:lnTo>
                  <a:pt x="365" y="466"/>
                </a:lnTo>
                <a:lnTo>
                  <a:pt x="311" y="339"/>
                </a:lnTo>
                <a:lnTo>
                  <a:pt x="243" y="419"/>
                </a:lnTo>
                <a:lnTo>
                  <a:pt x="243" y="133"/>
                </a:lnTo>
                <a:lnTo>
                  <a:pt x="450" y="330"/>
                </a:lnTo>
                <a:lnTo>
                  <a:pt x="345" y="324"/>
                </a:lnTo>
                <a:lnTo>
                  <a:pt x="399" y="451"/>
                </a:lnTo>
                <a:close/>
                <a:moveTo>
                  <a:pt x="956" y="0"/>
                </a:moveTo>
                <a:lnTo>
                  <a:pt x="956" y="0"/>
                </a:lnTo>
                <a:lnTo>
                  <a:pt x="18" y="0"/>
                </a:lnTo>
                <a:cubicBezTo>
                  <a:pt x="8" y="0"/>
                  <a:pt x="0" y="9"/>
                  <a:pt x="0" y="18"/>
                </a:cubicBezTo>
                <a:lnTo>
                  <a:pt x="0" y="656"/>
                </a:lnTo>
                <a:cubicBezTo>
                  <a:pt x="0" y="666"/>
                  <a:pt x="8" y="674"/>
                  <a:pt x="18" y="674"/>
                </a:cubicBezTo>
                <a:lnTo>
                  <a:pt x="956" y="674"/>
                </a:lnTo>
                <a:cubicBezTo>
                  <a:pt x="967" y="674"/>
                  <a:pt x="975" y="666"/>
                  <a:pt x="975" y="656"/>
                </a:cubicBezTo>
                <a:lnTo>
                  <a:pt x="975" y="18"/>
                </a:lnTo>
                <a:cubicBezTo>
                  <a:pt x="975" y="9"/>
                  <a:pt x="967" y="0"/>
                  <a:pt x="956" y="0"/>
                </a:cubicBezTo>
                <a:close/>
                <a:moveTo>
                  <a:pt x="225" y="824"/>
                </a:moveTo>
                <a:lnTo>
                  <a:pt x="225" y="824"/>
                </a:lnTo>
                <a:lnTo>
                  <a:pt x="750" y="824"/>
                </a:lnTo>
                <a:lnTo>
                  <a:pt x="750" y="749"/>
                </a:lnTo>
                <a:lnTo>
                  <a:pt x="225" y="749"/>
                </a:lnTo>
                <a:lnTo>
                  <a:pt x="225" y="824"/>
                </a:lnTo>
                <a:close/>
              </a:path>
            </a:pathLst>
          </a:custGeom>
          <a:solidFill>
            <a:srgbClr val="0081C7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11" name="Textfeld 110"/>
          <p:cNvSpPr txBox="1"/>
          <p:nvPr/>
        </p:nvSpPr>
        <p:spPr>
          <a:xfrm>
            <a:off x="4951291" y="3445266"/>
            <a:ext cx="2041459" cy="444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lvl="0" indent="-190500" algn="ctr">
              <a:lnSpc>
                <a:spcPct val="95000"/>
              </a:lnSpc>
              <a:spcAft>
                <a:spcPts val="800"/>
              </a:spcAft>
              <a:buClr>
                <a:srgbClr val="808080"/>
              </a:buClr>
              <a:defRPr/>
            </a:pPr>
            <a:r>
              <a:rPr lang="en-US" sz="3000" b="1" dirty="0">
                <a:solidFill>
                  <a:schemeClr val="bg1"/>
                </a:solidFill>
                <a:latin typeface="Franklin Gothic Demi" charset="0"/>
                <a:ea typeface="Franklin Gothic Demi" charset="0"/>
                <a:cs typeface="Franklin Gothic Demi" charset="0"/>
              </a:rPr>
              <a:t>ONE</a:t>
            </a:r>
            <a:br>
              <a:rPr lang="en-US" sz="1400" b="1" dirty="0">
                <a:solidFill>
                  <a:schemeClr val="bg1"/>
                </a:solidFill>
                <a:ea typeface="Franklin Gothic Demi Cond" charset="0"/>
                <a:cs typeface="Franklin Gothic Demi Cond" charset="0"/>
              </a:rPr>
            </a:br>
            <a:r>
              <a:rPr lang="en-US" sz="1400" b="1" dirty="0">
                <a:solidFill>
                  <a:schemeClr val="bg1"/>
                </a:solidFill>
                <a:ea typeface="Franklin Gothic Demi Cond" charset="0"/>
                <a:cs typeface="Franklin Gothic Demi Cond" charset="0"/>
              </a:rPr>
              <a:t>Platform</a:t>
            </a:r>
            <a:endParaRPr lang="en-US" sz="1400" b="1" dirty="0">
              <a:solidFill>
                <a:schemeClr val="bg1"/>
              </a:solidFill>
            </a:endParaRPr>
          </a:p>
        </p:txBody>
      </p:sp>
      <p:cxnSp>
        <p:nvCxnSpPr>
          <p:cNvPr id="116" name="Gerade Verbindung 115"/>
          <p:cNvCxnSpPr/>
          <p:nvPr/>
        </p:nvCxnSpPr>
        <p:spPr>
          <a:xfrm rot="10800000">
            <a:off x="6348377" y="4429954"/>
            <a:ext cx="1134526" cy="1860424"/>
          </a:xfrm>
          <a:prstGeom prst="line">
            <a:avLst/>
          </a:prstGeom>
          <a:noFill/>
          <a:ln w="9525"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115" name="Gruppierung 114"/>
          <p:cNvGrpSpPr/>
          <p:nvPr/>
        </p:nvGrpSpPr>
        <p:grpSpPr>
          <a:xfrm>
            <a:off x="6313715" y="4363204"/>
            <a:ext cx="3806902" cy="2253264"/>
            <a:chOff x="6313715" y="4363204"/>
            <a:chExt cx="3806902" cy="2253264"/>
          </a:xfrm>
        </p:grpSpPr>
        <p:cxnSp>
          <p:nvCxnSpPr>
            <p:cNvPr id="70" name="Gerade Verbindung 69"/>
            <p:cNvCxnSpPr/>
            <p:nvPr/>
          </p:nvCxnSpPr>
          <p:spPr>
            <a:xfrm flipH="1" flipV="1">
              <a:off x="6313715" y="4363204"/>
              <a:ext cx="1134526" cy="1888606"/>
            </a:xfrm>
            <a:prstGeom prst="line">
              <a:avLst/>
            </a:prstGeom>
            <a:noFill/>
            <a:ln w="19050">
              <a:solidFill>
                <a:srgbClr val="0081C7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81" name="Oval 80"/>
            <p:cNvSpPr/>
            <p:nvPr/>
          </p:nvSpPr>
          <p:spPr>
            <a:xfrm>
              <a:off x="7141321" y="5928491"/>
              <a:ext cx="687977" cy="68797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en-GB" dirty="0" err="1"/>
            </a:p>
          </p:txBody>
        </p:sp>
        <p:sp>
          <p:nvSpPr>
            <p:cNvPr id="82" name="Textfeld 81"/>
            <p:cNvSpPr txBox="1"/>
            <p:nvPr/>
          </p:nvSpPr>
          <p:spPr>
            <a:xfrm>
              <a:off x="8028108" y="6211759"/>
              <a:ext cx="2092509" cy="21323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lvl="0" indent="-190500">
                <a:lnSpc>
                  <a:spcPct val="95000"/>
                </a:lnSpc>
                <a:spcAft>
                  <a:spcPts val="800"/>
                </a:spcAft>
                <a:buClr>
                  <a:srgbClr val="808080"/>
                </a:buClr>
                <a:defRPr/>
              </a:pPr>
              <a:r>
                <a:rPr lang="en-US" sz="1400" b="1" dirty="0">
                  <a:solidFill>
                    <a:srgbClr val="0081C7"/>
                  </a:solidFill>
                  <a:ea typeface="Franklin Gothic Demi Cond" charset="0"/>
                  <a:cs typeface="Franklin Gothic Demi Cond" charset="0"/>
                </a:rPr>
                <a:t>Networking with other Sites</a:t>
              </a:r>
            </a:p>
          </p:txBody>
        </p:sp>
        <p:sp>
          <p:nvSpPr>
            <p:cNvPr id="109" name="Freeform 249"/>
            <p:cNvSpPr>
              <a:spLocks noEditPoints="1"/>
            </p:cNvSpPr>
            <p:nvPr/>
          </p:nvSpPr>
          <p:spPr bwMode="auto">
            <a:xfrm>
              <a:off x="7280431" y="6068117"/>
              <a:ext cx="406348" cy="407935"/>
            </a:xfrm>
            <a:custGeom>
              <a:avLst/>
              <a:gdLst>
                <a:gd name="T0" fmla="*/ 669 w 911"/>
                <a:gd name="T1" fmla="*/ 552 h 911"/>
                <a:gd name="T2" fmla="*/ 669 w 911"/>
                <a:gd name="T3" fmla="*/ 358 h 911"/>
                <a:gd name="T4" fmla="*/ 845 w 911"/>
                <a:gd name="T5" fmla="*/ 455 h 911"/>
                <a:gd name="T6" fmla="*/ 669 w 911"/>
                <a:gd name="T7" fmla="*/ 552 h 911"/>
                <a:gd name="T8" fmla="*/ 550 w 911"/>
                <a:gd name="T9" fmla="*/ 832 h 911"/>
                <a:gd name="T10" fmla="*/ 818 w 911"/>
                <a:gd name="T11" fmla="*/ 596 h 911"/>
                <a:gd name="T12" fmla="*/ 478 w 911"/>
                <a:gd name="T13" fmla="*/ 823 h 911"/>
                <a:gd name="T14" fmla="*/ 478 w 911"/>
                <a:gd name="T15" fmla="*/ 596 h 911"/>
                <a:gd name="T16" fmla="*/ 478 w 911"/>
                <a:gd name="T17" fmla="*/ 823 h 911"/>
                <a:gd name="T18" fmla="*/ 478 w 911"/>
                <a:gd name="T19" fmla="*/ 358 h 911"/>
                <a:gd name="T20" fmla="*/ 630 w 911"/>
                <a:gd name="T21" fmla="*/ 455 h 911"/>
                <a:gd name="T22" fmla="*/ 478 w 911"/>
                <a:gd name="T23" fmla="*/ 552 h 911"/>
                <a:gd name="T24" fmla="*/ 478 w 911"/>
                <a:gd name="T25" fmla="*/ 86 h 911"/>
                <a:gd name="T26" fmla="*/ 617 w 911"/>
                <a:gd name="T27" fmla="*/ 313 h 911"/>
                <a:gd name="T28" fmla="*/ 478 w 911"/>
                <a:gd name="T29" fmla="*/ 86 h 911"/>
                <a:gd name="T30" fmla="*/ 818 w 911"/>
                <a:gd name="T31" fmla="*/ 313 h 911"/>
                <a:gd name="T32" fmla="*/ 550 w 911"/>
                <a:gd name="T33" fmla="*/ 77 h 911"/>
                <a:gd name="T34" fmla="*/ 433 w 911"/>
                <a:gd name="T35" fmla="*/ 313 h 911"/>
                <a:gd name="T36" fmla="*/ 294 w 911"/>
                <a:gd name="T37" fmla="*/ 313 h 911"/>
                <a:gd name="T38" fmla="*/ 433 w 911"/>
                <a:gd name="T39" fmla="*/ 313 h 911"/>
                <a:gd name="T40" fmla="*/ 433 w 911"/>
                <a:gd name="T41" fmla="*/ 552 h 911"/>
                <a:gd name="T42" fmla="*/ 280 w 911"/>
                <a:gd name="T43" fmla="*/ 455 h 911"/>
                <a:gd name="T44" fmla="*/ 433 w 911"/>
                <a:gd name="T45" fmla="*/ 358 h 911"/>
                <a:gd name="T46" fmla="*/ 433 w 911"/>
                <a:gd name="T47" fmla="*/ 823 h 911"/>
                <a:gd name="T48" fmla="*/ 294 w 911"/>
                <a:gd name="T49" fmla="*/ 596 h 911"/>
                <a:gd name="T50" fmla="*/ 433 w 911"/>
                <a:gd name="T51" fmla="*/ 823 h 911"/>
                <a:gd name="T52" fmla="*/ 93 w 911"/>
                <a:gd name="T53" fmla="*/ 596 h 911"/>
                <a:gd name="T54" fmla="*/ 361 w 911"/>
                <a:gd name="T55" fmla="*/ 832 h 911"/>
                <a:gd name="T56" fmla="*/ 66 w 911"/>
                <a:gd name="T57" fmla="*/ 455 h 911"/>
                <a:gd name="T58" fmla="*/ 78 w 911"/>
                <a:gd name="T59" fmla="*/ 358 h 911"/>
                <a:gd name="T60" fmla="*/ 236 w 911"/>
                <a:gd name="T61" fmla="*/ 455 h 911"/>
                <a:gd name="T62" fmla="*/ 78 w 911"/>
                <a:gd name="T63" fmla="*/ 552 h 911"/>
                <a:gd name="T64" fmla="*/ 361 w 911"/>
                <a:gd name="T65" fmla="*/ 77 h 911"/>
                <a:gd name="T66" fmla="*/ 249 w 911"/>
                <a:gd name="T67" fmla="*/ 313 h 911"/>
                <a:gd name="T68" fmla="*/ 361 w 911"/>
                <a:gd name="T69" fmla="*/ 77 h 911"/>
                <a:gd name="T70" fmla="*/ 455 w 911"/>
                <a:gd name="T71" fmla="*/ 0 h 911"/>
                <a:gd name="T72" fmla="*/ 455 w 911"/>
                <a:gd name="T73" fmla="*/ 911 h 911"/>
                <a:gd name="T74" fmla="*/ 455 w 911"/>
                <a:gd name="T75" fmla="*/ 0 h 9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11" h="911">
                  <a:moveTo>
                    <a:pt x="669" y="552"/>
                  </a:moveTo>
                  <a:lnTo>
                    <a:pt x="669" y="552"/>
                  </a:lnTo>
                  <a:cubicBezTo>
                    <a:pt x="673" y="520"/>
                    <a:pt x="675" y="488"/>
                    <a:pt x="675" y="455"/>
                  </a:cubicBezTo>
                  <a:cubicBezTo>
                    <a:pt x="675" y="421"/>
                    <a:pt x="673" y="389"/>
                    <a:pt x="669" y="358"/>
                  </a:cubicBezTo>
                  <a:lnTo>
                    <a:pt x="832" y="358"/>
                  </a:lnTo>
                  <a:cubicBezTo>
                    <a:pt x="840" y="389"/>
                    <a:pt x="845" y="421"/>
                    <a:pt x="845" y="455"/>
                  </a:cubicBezTo>
                  <a:cubicBezTo>
                    <a:pt x="845" y="488"/>
                    <a:pt x="840" y="521"/>
                    <a:pt x="832" y="552"/>
                  </a:cubicBezTo>
                  <a:lnTo>
                    <a:pt x="669" y="552"/>
                  </a:lnTo>
                  <a:close/>
                  <a:moveTo>
                    <a:pt x="550" y="832"/>
                  </a:moveTo>
                  <a:lnTo>
                    <a:pt x="550" y="832"/>
                  </a:lnTo>
                  <a:cubicBezTo>
                    <a:pt x="602" y="786"/>
                    <a:pt x="643" y="701"/>
                    <a:pt x="662" y="596"/>
                  </a:cubicBezTo>
                  <a:lnTo>
                    <a:pt x="818" y="596"/>
                  </a:lnTo>
                  <a:cubicBezTo>
                    <a:pt x="772" y="712"/>
                    <a:pt x="673" y="802"/>
                    <a:pt x="550" y="832"/>
                  </a:cubicBezTo>
                  <a:close/>
                  <a:moveTo>
                    <a:pt x="478" y="823"/>
                  </a:moveTo>
                  <a:lnTo>
                    <a:pt x="478" y="823"/>
                  </a:lnTo>
                  <a:lnTo>
                    <a:pt x="478" y="596"/>
                  </a:lnTo>
                  <a:lnTo>
                    <a:pt x="617" y="596"/>
                  </a:lnTo>
                  <a:cubicBezTo>
                    <a:pt x="593" y="716"/>
                    <a:pt x="540" y="806"/>
                    <a:pt x="478" y="823"/>
                  </a:cubicBezTo>
                  <a:close/>
                  <a:moveTo>
                    <a:pt x="478" y="358"/>
                  </a:moveTo>
                  <a:lnTo>
                    <a:pt x="478" y="358"/>
                  </a:lnTo>
                  <a:lnTo>
                    <a:pt x="624" y="358"/>
                  </a:lnTo>
                  <a:cubicBezTo>
                    <a:pt x="628" y="389"/>
                    <a:pt x="630" y="421"/>
                    <a:pt x="630" y="455"/>
                  </a:cubicBezTo>
                  <a:cubicBezTo>
                    <a:pt x="630" y="488"/>
                    <a:pt x="628" y="520"/>
                    <a:pt x="624" y="552"/>
                  </a:cubicBezTo>
                  <a:lnTo>
                    <a:pt x="478" y="552"/>
                  </a:lnTo>
                  <a:lnTo>
                    <a:pt x="478" y="358"/>
                  </a:lnTo>
                  <a:close/>
                  <a:moveTo>
                    <a:pt x="478" y="86"/>
                  </a:moveTo>
                  <a:lnTo>
                    <a:pt x="478" y="86"/>
                  </a:lnTo>
                  <a:cubicBezTo>
                    <a:pt x="540" y="103"/>
                    <a:pt x="593" y="193"/>
                    <a:pt x="617" y="313"/>
                  </a:cubicBezTo>
                  <a:lnTo>
                    <a:pt x="478" y="313"/>
                  </a:lnTo>
                  <a:lnTo>
                    <a:pt x="478" y="86"/>
                  </a:lnTo>
                  <a:close/>
                  <a:moveTo>
                    <a:pt x="818" y="313"/>
                  </a:moveTo>
                  <a:lnTo>
                    <a:pt x="818" y="313"/>
                  </a:lnTo>
                  <a:lnTo>
                    <a:pt x="662" y="313"/>
                  </a:lnTo>
                  <a:cubicBezTo>
                    <a:pt x="643" y="208"/>
                    <a:pt x="602" y="123"/>
                    <a:pt x="550" y="77"/>
                  </a:cubicBezTo>
                  <a:cubicBezTo>
                    <a:pt x="673" y="108"/>
                    <a:pt x="772" y="197"/>
                    <a:pt x="818" y="313"/>
                  </a:cubicBezTo>
                  <a:close/>
                  <a:moveTo>
                    <a:pt x="433" y="313"/>
                  </a:moveTo>
                  <a:lnTo>
                    <a:pt x="433" y="313"/>
                  </a:lnTo>
                  <a:lnTo>
                    <a:pt x="294" y="313"/>
                  </a:lnTo>
                  <a:cubicBezTo>
                    <a:pt x="318" y="193"/>
                    <a:pt x="371" y="103"/>
                    <a:pt x="433" y="86"/>
                  </a:cubicBezTo>
                  <a:lnTo>
                    <a:pt x="433" y="313"/>
                  </a:lnTo>
                  <a:close/>
                  <a:moveTo>
                    <a:pt x="433" y="552"/>
                  </a:moveTo>
                  <a:lnTo>
                    <a:pt x="433" y="552"/>
                  </a:lnTo>
                  <a:lnTo>
                    <a:pt x="287" y="552"/>
                  </a:lnTo>
                  <a:cubicBezTo>
                    <a:pt x="283" y="520"/>
                    <a:pt x="280" y="488"/>
                    <a:pt x="280" y="455"/>
                  </a:cubicBezTo>
                  <a:cubicBezTo>
                    <a:pt x="280" y="421"/>
                    <a:pt x="283" y="389"/>
                    <a:pt x="287" y="358"/>
                  </a:cubicBezTo>
                  <a:lnTo>
                    <a:pt x="433" y="358"/>
                  </a:lnTo>
                  <a:lnTo>
                    <a:pt x="433" y="552"/>
                  </a:lnTo>
                  <a:close/>
                  <a:moveTo>
                    <a:pt x="433" y="823"/>
                  </a:moveTo>
                  <a:lnTo>
                    <a:pt x="433" y="823"/>
                  </a:lnTo>
                  <a:cubicBezTo>
                    <a:pt x="371" y="806"/>
                    <a:pt x="318" y="716"/>
                    <a:pt x="294" y="596"/>
                  </a:cubicBezTo>
                  <a:lnTo>
                    <a:pt x="433" y="596"/>
                  </a:lnTo>
                  <a:lnTo>
                    <a:pt x="433" y="823"/>
                  </a:lnTo>
                  <a:close/>
                  <a:moveTo>
                    <a:pt x="93" y="596"/>
                  </a:moveTo>
                  <a:lnTo>
                    <a:pt x="93" y="596"/>
                  </a:lnTo>
                  <a:lnTo>
                    <a:pt x="249" y="596"/>
                  </a:lnTo>
                  <a:cubicBezTo>
                    <a:pt x="268" y="701"/>
                    <a:pt x="309" y="786"/>
                    <a:pt x="361" y="832"/>
                  </a:cubicBezTo>
                  <a:cubicBezTo>
                    <a:pt x="238" y="802"/>
                    <a:pt x="138" y="712"/>
                    <a:pt x="93" y="596"/>
                  </a:cubicBezTo>
                  <a:close/>
                  <a:moveTo>
                    <a:pt x="66" y="455"/>
                  </a:moveTo>
                  <a:lnTo>
                    <a:pt x="66" y="455"/>
                  </a:lnTo>
                  <a:cubicBezTo>
                    <a:pt x="66" y="421"/>
                    <a:pt x="70" y="389"/>
                    <a:pt x="78" y="358"/>
                  </a:cubicBezTo>
                  <a:lnTo>
                    <a:pt x="242" y="358"/>
                  </a:lnTo>
                  <a:cubicBezTo>
                    <a:pt x="238" y="389"/>
                    <a:pt x="236" y="421"/>
                    <a:pt x="236" y="455"/>
                  </a:cubicBezTo>
                  <a:cubicBezTo>
                    <a:pt x="236" y="488"/>
                    <a:pt x="238" y="520"/>
                    <a:pt x="242" y="552"/>
                  </a:cubicBezTo>
                  <a:lnTo>
                    <a:pt x="78" y="552"/>
                  </a:lnTo>
                  <a:cubicBezTo>
                    <a:pt x="70" y="521"/>
                    <a:pt x="66" y="488"/>
                    <a:pt x="66" y="455"/>
                  </a:cubicBezTo>
                  <a:close/>
                  <a:moveTo>
                    <a:pt x="361" y="77"/>
                  </a:moveTo>
                  <a:lnTo>
                    <a:pt x="361" y="77"/>
                  </a:lnTo>
                  <a:cubicBezTo>
                    <a:pt x="309" y="123"/>
                    <a:pt x="268" y="208"/>
                    <a:pt x="249" y="313"/>
                  </a:cubicBezTo>
                  <a:lnTo>
                    <a:pt x="93" y="313"/>
                  </a:lnTo>
                  <a:cubicBezTo>
                    <a:pt x="138" y="197"/>
                    <a:pt x="238" y="108"/>
                    <a:pt x="361" y="77"/>
                  </a:cubicBezTo>
                  <a:close/>
                  <a:moveTo>
                    <a:pt x="455" y="0"/>
                  </a:moveTo>
                  <a:lnTo>
                    <a:pt x="455" y="0"/>
                  </a:lnTo>
                  <a:cubicBezTo>
                    <a:pt x="204" y="0"/>
                    <a:pt x="0" y="203"/>
                    <a:pt x="0" y="455"/>
                  </a:cubicBezTo>
                  <a:cubicBezTo>
                    <a:pt x="0" y="706"/>
                    <a:pt x="204" y="911"/>
                    <a:pt x="455" y="911"/>
                  </a:cubicBezTo>
                  <a:cubicBezTo>
                    <a:pt x="707" y="911"/>
                    <a:pt x="911" y="706"/>
                    <a:pt x="911" y="455"/>
                  </a:cubicBezTo>
                  <a:cubicBezTo>
                    <a:pt x="911" y="203"/>
                    <a:pt x="707" y="0"/>
                    <a:pt x="455" y="0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120" name="Textfeld 119">
            <a:extLst>
              <a:ext uri="{FF2B5EF4-FFF2-40B4-BE49-F238E27FC236}">
                <a16:creationId xmlns:a16="http://schemas.microsoft.com/office/drawing/2014/main" id="{627FCB0B-0832-8141-886C-BD97A5FDC935}"/>
              </a:ext>
            </a:extLst>
          </p:cNvPr>
          <p:cNvSpPr txBox="1"/>
          <p:nvPr/>
        </p:nvSpPr>
        <p:spPr>
          <a:xfrm>
            <a:off x="1172859" y="1526565"/>
            <a:ext cx="1470908" cy="42366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defPPr>
              <a:defRPr lang="en-US"/>
            </a:defPPr>
            <a:lvl1pPr lvl="0" indent="-190500" algn="ctr">
              <a:lnSpc>
                <a:spcPct val="95000"/>
              </a:lnSpc>
              <a:spcAft>
                <a:spcPts val="800"/>
              </a:spcAft>
              <a:buClr>
                <a:srgbClr val="808080"/>
              </a:buClr>
              <a:defRPr sz="1400">
                <a:solidFill>
                  <a:srgbClr val="0081C7"/>
                </a:solidFill>
                <a:latin typeface="Franklin Gothic Demi Cond" charset="0"/>
                <a:ea typeface="Franklin Gothic Demi Cond" charset="0"/>
                <a:cs typeface="Franklin Gothic Demi Cond" charset="0"/>
              </a:defRPr>
            </a:lvl1pPr>
          </a:lstStyle>
          <a:p>
            <a:pPr algn="r"/>
            <a:r>
              <a:rPr lang="en-US" b="1" dirty="0">
                <a:latin typeface="+mn-lt"/>
              </a:rPr>
              <a:t>Industrial</a:t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Stations</a:t>
            </a:r>
          </a:p>
        </p:txBody>
      </p:sp>
      <p:pic>
        <p:nvPicPr>
          <p:cNvPr id="121" name="Bild 58">
            <a:extLst>
              <a:ext uri="{FF2B5EF4-FFF2-40B4-BE49-F238E27FC236}">
                <a16:creationId xmlns:a16="http://schemas.microsoft.com/office/drawing/2014/main" id="{DE0C78A1-98E4-0548-9073-63D5CAB4CF6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9925" y="3053246"/>
            <a:ext cx="483604" cy="863579"/>
          </a:xfrm>
          <a:prstGeom prst="rect">
            <a:avLst/>
          </a:prstGeom>
        </p:spPr>
      </p:pic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CE338287-FD6E-AD4B-B12B-FB002877E0E4}"/>
              </a:ext>
            </a:extLst>
          </p:cNvPr>
          <p:cNvGrpSpPr/>
          <p:nvPr/>
        </p:nvGrpSpPr>
        <p:grpSpPr>
          <a:xfrm>
            <a:off x="9262708" y="2886027"/>
            <a:ext cx="1295020" cy="366054"/>
            <a:chOff x="9442110" y="2853884"/>
            <a:chExt cx="1152829" cy="325862"/>
          </a:xfrm>
        </p:grpSpPr>
        <p:pic>
          <p:nvPicPr>
            <p:cNvPr id="123" name="Bild 33">
              <a:extLst>
                <a:ext uri="{FF2B5EF4-FFF2-40B4-BE49-F238E27FC236}">
                  <a16:creationId xmlns:a16="http://schemas.microsoft.com/office/drawing/2014/main" id="{895DC6AB-82A1-124E-9CD4-779838583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77089" y="2858040"/>
              <a:ext cx="417850" cy="310794"/>
            </a:xfrm>
            <a:prstGeom prst="rect">
              <a:avLst/>
            </a:prstGeom>
          </p:spPr>
        </p:pic>
        <p:pic>
          <p:nvPicPr>
            <p:cNvPr id="124" name="Bild 32">
              <a:extLst>
                <a:ext uri="{FF2B5EF4-FFF2-40B4-BE49-F238E27FC236}">
                  <a16:creationId xmlns:a16="http://schemas.microsoft.com/office/drawing/2014/main" id="{F50DFB74-08BF-F242-8840-DFB492D314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02254" y="2853884"/>
              <a:ext cx="417850" cy="310794"/>
            </a:xfrm>
            <a:prstGeom prst="rect">
              <a:avLst/>
            </a:prstGeom>
          </p:spPr>
        </p:pic>
        <p:pic>
          <p:nvPicPr>
            <p:cNvPr id="125" name="Bild 31">
              <a:extLst>
                <a:ext uri="{FF2B5EF4-FFF2-40B4-BE49-F238E27FC236}">
                  <a16:creationId xmlns:a16="http://schemas.microsoft.com/office/drawing/2014/main" id="{7C0BC7A2-0C86-934B-82E7-3B47485088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42110" y="2868952"/>
              <a:ext cx="417850" cy="310794"/>
            </a:xfrm>
            <a:prstGeom prst="rect">
              <a:avLst/>
            </a:prstGeom>
          </p:spPr>
        </p:pic>
      </p:grpSp>
      <p:pic>
        <p:nvPicPr>
          <p:cNvPr id="126" name="Bild 5">
            <a:extLst>
              <a:ext uri="{FF2B5EF4-FFF2-40B4-BE49-F238E27FC236}">
                <a16:creationId xmlns:a16="http://schemas.microsoft.com/office/drawing/2014/main" id="{12D5DC26-E2AF-0041-9512-A7C066819B0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4459" y="1325340"/>
            <a:ext cx="567432" cy="914082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8C340B4-3E5C-7743-91C9-4135F5D609C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7782" y="365676"/>
            <a:ext cx="608794" cy="100765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B7FAB1F-24CD-784B-8256-C5EC3F6DA0EA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9062" y="2219777"/>
            <a:ext cx="338786" cy="712967"/>
          </a:xfrm>
          <a:prstGeom prst="rect">
            <a:avLst/>
          </a:prstGeom>
        </p:spPr>
      </p:pic>
      <p:sp>
        <p:nvSpPr>
          <p:cNvPr id="112" name="Textfeld 111">
            <a:extLst>
              <a:ext uri="{FF2B5EF4-FFF2-40B4-BE49-F238E27FC236}">
                <a16:creationId xmlns:a16="http://schemas.microsoft.com/office/drawing/2014/main" id="{EB8B1910-B06C-FC4D-9FEC-19753D31D185}"/>
              </a:ext>
            </a:extLst>
          </p:cNvPr>
          <p:cNvSpPr txBox="1"/>
          <p:nvPr/>
        </p:nvSpPr>
        <p:spPr>
          <a:xfrm>
            <a:off x="727382" y="2501304"/>
            <a:ext cx="1470908" cy="20022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defPPr>
              <a:defRPr lang="en-US"/>
            </a:defPPr>
            <a:lvl1pPr lvl="0" indent="-190500" algn="ctr">
              <a:lnSpc>
                <a:spcPct val="95000"/>
              </a:lnSpc>
              <a:spcAft>
                <a:spcPts val="800"/>
              </a:spcAft>
              <a:buClr>
                <a:srgbClr val="808080"/>
              </a:buClr>
              <a:defRPr sz="1400">
                <a:solidFill>
                  <a:srgbClr val="0081C7"/>
                </a:solidFill>
                <a:latin typeface="Franklin Gothic Demi Cond" charset="0"/>
                <a:ea typeface="Franklin Gothic Demi Cond" charset="0"/>
                <a:cs typeface="Franklin Gothic Demi Cond" charset="0"/>
              </a:defRPr>
            </a:lvl1pPr>
          </a:lstStyle>
          <a:p>
            <a:pPr algn="r"/>
            <a:r>
              <a:rPr lang="en-US" b="1" dirty="0">
                <a:latin typeface="+mn-lt"/>
              </a:rPr>
              <a:t>Beacons and Sirens</a:t>
            </a:r>
          </a:p>
        </p:txBody>
      </p:sp>
    </p:spTree>
    <p:extLst>
      <p:ext uri="{BB962C8B-B14F-4D97-AF65-F5344CB8AC3E}">
        <p14:creationId xmlns:p14="http://schemas.microsoft.com/office/powerpoint/2010/main" val="21123708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Variants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To suit individual project and communication needs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879B9B3-3DA0-BF4F-8C96-0FE46ECEAC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0490" y="1730307"/>
            <a:ext cx="2320794" cy="266502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C0BE03E0-E5A3-D34C-A974-B1DE116B08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5357" y="1567824"/>
            <a:ext cx="2243422" cy="307669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CC47A919-EAD0-CF48-9F1E-95BCD361F1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6230" y="1714490"/>
            <a:ext cx="1771447" cy="2778742"/>
          </a:xfrm>
          <a:prstGeom prst="rect">
            <a:avLst/>
          </a:prstGeom>
        </p:spPr>
      </p:pic>
      <p:sp>
        <p:nvSpPr>
          <p:cNvPr id="20" name="Inhaltsplatzhalter 39">
            <a:extLst>
              <a:ext uri="{FF2B5EF4-FFF2-40B4-BE49-F238E27FC236}">
                <a16:creationId xmlns:a16="http://schemas.microsoft.com/office/drawing/2014/main" id="{A8A92B6F-D8E6-F741-BA1B-0739E7D6AF9E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210158" y="3139826"/>
            <a:ext cx="3156448" cy="764968"/>
          </a:xfrm>
        </p:spPr>
        <p:txBody>
          <a:bodyPr/>
          <a:lstStyle/>
          <a:p>
            <a:pPr marL="0" indent="0" algn="ctr">
              <a:buNone/>
            </a:pPr>
            <a:r>
              <a:rPr lang="en-GB" sz="1600" b="1" dirty="0"/>
              <a:t>With or without</a:t>
            </a:r>
            <a:br>
              <a:rPr lang="en-GB" sz="1600" b="1" dirty="0"/>
            </a:br>
            <a:r>
              <a:rPr lang="en-GB" sz="1600" b="1" dirty="0"/>
              <a:t>integrated loudspeaker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EE47E39B-B102-6644-80CA-EA8555098ACB}"/>
              </a:ext>
            </a:extLst>
          </p:cNvPr>
          <p:cNvSpPr/>
          <p:nvPr/>
        </p:nvSpPr>
        <p:spPr>
          <a:xfrm>
            <a:off x="1438031" y="2188058"/>
            <a:ext cx="812800" cy="812800"/>
          </a:xfrm>
          <a:prstGeom prst="ellipse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en-GB" dirty="0" err="1"/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1A36AA63-133E-9B4D-9C8C-AB37AD2CF442}"/>
              </a:ext>
            </a:extLst>
          </p:cNvPr>
          <p:cNvGrpSpPr/>
          <p:nvPr/>
        </p:nvGrpSpPr>
        <p:grpSpPr>
          <a:xfrm>
            <a:off x="4387402" y="4540308"/>
            <a:ext cx="3314585" cy="1657042"/>
            <a:chOff x="4387402" y="4540308"/>
            <a:chExt cx="3314585" cy="1657042"/>
          </a:xfrm>
        </p:grpSpPr>
        <p:sp>
          <p:nvSpPr>
            <p:cNvPr id="28" name="Inhaltsplatzhalter 39">
              <a:extLst>
                <a:ext uri="{FF2B5EF4-FFF2-40B4-BE49-F238E27FC236}">
                  <a16:creationId xmlns:a16="http://schemas.microsoft.com/office/drawing/2014/main" id="{51BCF48D-B43B-0C4D-8EAB-99D295744432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4387402" y="5499734"/>
              <a:ext cx="3314585" cy="697616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70027" indent="-270027" algn="l" defTabSz="914491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charset="2"/>
                <a:buChar char="-"/>
                <a:defRPr sz="22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20072" indent="-270027" algn="l" defTabSz="914491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Calibri Light" panose="020F0302020204030204" pitchFamily="34" charset="0"/>
                <a:buChar char="–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080108" indent="-270027" algn="l" defTabSz="914491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Calibri Light" panose="020F0302020204030204" pitchFamily="34" charset="0"/>
                <a:buChar char="–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440144" indent="-270027" algn="l" defTabSz="914491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Calibri Light" panose="020F0302020204030204" pitchFamily="34" charset="0"/>
                <a:buChar char="–"/>
                <a:defRPr sz="16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00180" indent="-270027" algn="l" defTabSz="914491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Calibri Light" panose="020F0302020204030204" pitchFamily="34" charset="0"/>
                <a:buChar char="–"/>
                <a:defRPr sz="16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851" indent="-228623" algn="l" defTabSz="914491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2097" indent="-228623" algn="l" defTabSz="914491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343" indent="-228623" algn="l" defTabSz="914491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589" indent="-228623" algn="l" defTabSz="914491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Symbol" charset="2"/>
                <a:buNone/>
              </a:pPr>
              <a:r>
                <a:rPr lang="en-GB" sz="1600" b="1" dirty="0"/>
                <a:t>Three Keypad Layouts:</a:t>
              </a:r>
              <a:br>
                <a:rPr lang="en-GB" sz="1600" b="1" dirty="0"/>
              </a:br>
              <a:r>
                <a:rPr lang="en-GB" sz="1600" b="1" dirty="0"/>
                <a:t>Direct Dialling : Full Keypad : Paging</a:t>
              </a:r>
            </a:p>
          </p:txBody>
        </p:sp>
        <p:grpSp>
          <p:nvGrpSpPr>
            <p:cNvPr id="38" name="Gruppieren 37">
              <a:extLst>
                <a:ext uri="{FF2B5EF4-FFF2-40B4-BE49-F238E27FC236}">
                  <a16:creationId xmlns:a16="http://schemas.microsoft.com/office/drawing/2014/main" id="{25D5CC18-56A4-A044-8A2B-CD1D4DCB52AD}"/>
                </a:ext>
              </a:extLst>
            </p:cNvPr>
            <p:cNvGrpSpPr/>
            <p:nvPr/>
          </p:nvGrpSpPr>
          <p:grpSpPr>
            <a:xfrm>
              <a:off x="5695124" y="4540308"/>
              <a:ext cx="812800" cy="812800"/>
              <a:chOff x="5423877" y="4634523"/>
              <a:chExt cx="812800" cy="812800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65DF0A5F-BD7E-2C40-9EB8-C3452C906D26}"/>
                  </a:ext>
                </a:extLst>
              </p:cNvPr>
              <p:cNvSpPr/>
              <p:nvPr/>
            </p:nvSpPr>
            <p:spPr>
              <a:xfrm>
                <a:off x="5423877" y="4634523"/>
                <a:ext cx="812800" cy="812800"/>
              </a:xfrm>
              <a:prstGeom prst="ellipse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>
                  <a:lnSpc>
                    <a:spcPct val="90000"/>
                  </a:lnSpc>
                  <a:spcAft>
                    <a:spcPts val="1000"/>
                  </a:spcAft>
                </a:pPr>
                <a:endParaRPr lang="en-GB" dirty="0" err="1"/>
              </a:p>
            </p:txBody>
          </p:sp>
          <p:grpSp>
            <p:nvGrpSpPr>
              <p:cNvPr id="35" name="Gruppierung 6">
                <a:extLst>
                  <a:ext uri="{FF2B5EF4-FFF2-40B4-BE49-F238E27FC236}">
                    <a16:creationId xmlns:a16="http://schemas.microsoft.com/office/drawing/2014/main" id="{2A657D7A-C3B5-FC48-97A9-0676C174222E}"/>
                  </a:ext>
                </a:extLst>
              </p:cNvPr>
              <p:cNvGrpSpPr/>
              <p:nvPr/>
            </p:nvGrpSpPr>
            <p:grpSpPr>
              <a:xfrm>
                <a:off x="5640838" y="4812595"/>
                <a:ext cx="347618" cy="425395"/>
                <a:chOff x="2727326" y="3794125"/>
                <a:chExt cx="347663" cy="425450"/>
              </a:xfrm>
              <a:solidFill>
                <a:srgbClr val="0081C7"/>
              </a:solidFill>
            </p:grpSpPr>
            <p:sp>
              <p:nvSpPr>
                <p:cNvPr id="36" name="Freeform 366">
                  <a:extLst>
                    <a:ext uri="{FF2B5EF4-FFF2-40B4-BE49-F238E27FC236}">
                      <a16:creationId xmlns:a16="http://schemas.microsoft.com/office/drawing/2014/main" id="{815D01AD-E8FF-4246-B453-0997670A40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27326" y="3857625"/>
                  <a:ext cx="347663" cy="361950"/>
                </a:xfrm>
                <a:custGeom>
                  <a:avLst/>
                  <a:gdLst>
                    <a:gd name="T0" fmla="*/ 475 w 1030"/>
                    <a:gd name="T1" fmla="*/ 1079 h 1079"/>
                    <a:gd name="T2" fmla="*/ 475 w 1030"/>
                    <a:gd name="T3" fmla="*/ 1079 h 1079"/>
                    <a:gd name="T4" fmla="*/ 77 w 1030"/>
                    <a:gd name="T5" fmla="*/ 689 h 1079"/>
                    <a:gd name="T6" fmla="*/ 143 w 1030"/>
                    <a:gd name="T7" fmla="*/ 563 h 1079"/>
                    <a:gd name="T8" fmla="*/ 395 w 1030"/>
                    <a:gd name="T9" fmla="*/ 673 h 1079"/>
                    <a:gd name="T10" fmla="*/ 395 w 1030"/>
                    <a:gd name="T11" fmla="*/ 77 h 1079"/>
                    <a:gd name="T12" fmla="*/ 472 w 1030"/>
                    <a:gd name="T13" fmla="*/ 0 h 1079"/>
                    <a:gd name="T14" fmla="*/ 549 w 1030"/>
                    <a:gd name="T15" fmla="*/ 77 h 1079"/>
                    <a:gd name="T16" fmla="*/ 549 w 1030"/>
                    <a:gd name="T17" fmla="*/ 356 h 1079"/>
                    <a:gd name="T18" fmla="*/ 615 w 1030"/>
                    <a:gd name="T19" fmla="*/ 329 h 1079"/>
                    <a:gd name="T20" fmla="*/ 698 w 1030"/>
                    <a:gd name="T21" fmla="*/ 387 h 1079"/>
                    <a:gd name="T22" fmla="*/ 758 w 1030"/>
                    <a:gd name="T23" fmla="*/ 363 h 1079"/>
                    <a:gd name="T24" fmla="*/ 835 w 1030"/>
                    <a:gd name="T25" fmla="*/ 416 h 1079"/>
                    <a:gd name="T26" fmla="*/ 887 w 1030"/>
                    <a:gd name="T27" fmla="*/ 397 h 1079"/>
                    <a:gd name="T28" fmla="*/ 950 w 1030"/>
                    <a:gd name="T29" fmla="*/ 430 h 1079"/>
                    <a:gd name="T30" fmla="*/ 878 w 1030"/>
                    <a:gd name="T31" fmla="*/ 1079 h 1079"/>
                    <a:gd name="T32" fmla="*/ 475 w 1030"/>
                    <a:gd name="T33" fmla="*/ 1079 h 10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030" h="1079">
                      <a:moveTo>
                        <a:pt x="475" y="1079"/>
                      </a:moveTo>
                      <a:lnTo>
                        <a:pt x="475" y="1079"/>
                      </a:lnTo>
                      <a:cubicBezTo>
                        <a:pt x="397" y="887"/>
                        <a:pt x="262" y="771"/>
                        <a:pt x="77" y="689"/>
                      </a:cubicBezTo>
                      <a:cubicBezTo>
                        <a:pt x="0" y="659"/>
                        <a:pt x="31" y="550"/>
                        <a:pt x="143" y="563"/>
                      </a:cubicBezTo>
                      <a:cubicBezTo>
                        <a:pt x="235" y="573"/>
                        <a:pt x="330" y="622"/>
                        <a:pt x="395" y="673"/>
                      </a:cubicBezTo>
                      <a:lnTo>
                        <a:pt x="395" y="77"/>
                      </a:lnTo>
                      <a:cubicBezTo>
                        <a:pt x="395" y="34"/>
                        <a:pt x="430" y="0"/>
                        <a:pt x="472" y="0"/>
                      </a:cubicBezTo>
                      <a:cubicBezTo>
                        <a:pt x="514" y="0"/>
                        <a:pt x="549" y="34"/>
                        <a:pt x="549" y="77"/>
                      </a:cubicBezTo>
                      <a:lnTo>
                        <a:pt x="549" y="356"/>
                      </a:lnTo>
                      <a:cubicBezTo>
                        <a:pt x="565" y="339"/>
                        <a:pt x="588" y="329"/>
                        <a:pt x="615" y="329"/>
                      </a:cubicBezTo>
                      <a:cubicBezTo>
                        <a:pt x="654" y="329"/>
                        <a:pt x="688" y="353"/>
                        <a:pt x="698" y="387"/>
                      </a:cubicBezTo>
                      <a:cubicBezTo>
                        <a:pt x="713" y="372"/>
                        <a:pt x="734" y="363"/>
                        <a:pt x="758" y="363"/>
                      </a:cubicBezTo>
                      <a:cubicBezTo>
                        <a:pt x="794" y="363"/>
                        <a:pt x="826" y="384"/>
                        <a:pt x="835" y="416"/>
                      </a:cubicBezTo>
                      <a:cubicBezTo>
                        <a:pt x="848" y="404"/>
                        <a:pt x="867" y="397"/>
                        <a:pt x="887" y="397"/>
                      </a:cubicBezTo>
                      <a:cubicBezTo>
                        <a:pt x="915" y="397"/>
                        <a:pt x="939" y="410"/>
                        <a:pt x="950" y="430"/>
                      </a:cubicBezTo>
                      <a:cubicBezTo>
                        <a:pt x="1009" y="494"/>
                        <a:pt x="1030" y="878"/>
                        <a:pt x="878" y="1079"/>
                      </a:cubicBezTo>
                      <a:lnTo>
                        <a:pt x="475" y="1079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28" tIns="45714" rIns="91428" bIns="45714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37" name="Freeform 367">
                  <a:extLst>
                    <a:ext uri="{FF2B5EF4-FFF2-40B4-BE49-F238E27FC236}">
                      <a16:creationId xmlns:a16="http://schemas.microsoft.com/office/drawing/2014/main" id="{6011D220-3596-0C47-A38A-D938F2C4E5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13051" y="3794125"/>
                  <a:ext cx="150813" cy="144463"/>
                </a:xfrm>
                <a:custGeom>
                  <a:avLst/>
                  <a:gdLst>
                    <a:gd name="T0" fmla="*/ 122 w 449"/>
                    <a:gd name="T1" fmla="*/ 423 h 429"/>
                    <a:gd name="T2" fmla="*/ 122 w 449"/>
                    <a:gd name="T3" fmla="*/ 423 h 429"/>
                    <a:gd name="T4" fmla="*/ 122 w 449"/>
                    <a:gd name="T5" fmla="*/ 343 h 429"/>
                    <a:gd name="T6" fmla="*/ 67 w 449"/>
                    <a:gd name="T7" fmla="*/ 224 h 429"/>
                    <a:gd name="T8" fmla="*/ 225 w 449"/>
                    <a:gd name="T9" fmla="*/ 66 h 429"/>
                    <a:gd name="T10" fmla="*/ 382 w 449"/>
                    <a:gd name="T11" fmla="*/ 224 h 429"/>
                    <a:gd name="T12" fmla="*/ 315 w 449"/>
                    <a:gd name="T13" fmla="*/ 353 h 429"/>
                    <a:gd name="T14" fmla="*/ 315 w 449"/>
                    <a:gd name="T15" fmla="*/ 429 h 429"/>
                    <a:gd name="T16" fmla="*/ 449 w 449"/>
                    <a:gd name="T17" fmla="*/ 224 h 429"/>
                    <a:gd name="T18" fmla="*/ 225 w 449"/>
                    <a:gd name="T19" fmla="*/ 0 h 429"/>
                    <a:gd name="T20" fmla="*/ 0 w 449"/>
                    <a:gd name="T21" fmla="*/ 224 h 429"/>
                    <a:gd name="T22" fmla="*/ 122 w 449"/>
                    <a:gd name="T23" fmla="*/ 423 h 4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449" h="429">
                      <a:moveTo>
                        <a:pt x="122" y="423"/>
                      </a:moveTo>
                      <a:lnTo>
                        <a:pt x="122" y="423"/>
                      </a:lnTo>
                      <a:lnTo>
                        <a:pt x="122" y="343"/>
                      </a:lnTo>
                      <a:cubicBezTo>
                        <a:pt x="88" y="314"/>
                        <a:pt x="67" y="272"/>
                        <a:pt x="67" y="224"/>
                      </a:cubicBezTo>
                      <a:cubicBezTo>
                        <a:pt x="67" y="137"/>
                        <a:pt x="138" y="66"/>
                        <a:pt x="225" y="66"/>
                      </a:cubicBezTo>
                      <a:cubicBezTo>
                        <a:pt x="312" y="66"/>
                        <a:pt x="382" y="137"/>
                        <a:pt x="382" y="224"/>
                      </a:cubicBezTo>
                      <a:cubicBezTo>
                        <a:pt x="382" y="277"/>
                        <a:pt x="356" y="324"/>
                        <a:pt x="315" y="353"/>
                      </a:cubicBezTo>
                      <a:lnTo>
                        <a:pt x="315" y="429"/>
                      </a:lnTo>
                      <a:cubicBezTo>
                        <a:pt x="394" y="394"/>
                        <a:pt x="449" y="315"/>
                        <a:pt x="449" y="224"/>
                      </a:cubicBezTo>
                      <a:cubicBezTo>
                        <a:pt x="449" y="100"/>
                        <a:pt x="348" y="0"/>
                        <a:pt x="225" y="0"/>
                      </a:cubicBezTo>
                      <a:cubicBezTo>
                        <a:pt x="101" y="0"/>
                        <a:pt x="0" y="100"/>
                        <a:pt x="0" y="224"/>
                      </a:cubicBezTo>
                      <a:cubicBezTo>
                        <a:pt x="0" y="311"/>
                        <a:pt x="50" y="386"/>
                        <a:pt x="122" y="42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28" tIns="45714" rIns="91428" bIns="45714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</p:grpSp>
        </p:grp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A92D3421-1D75-6649-BEE8-C462C0CA8D17}"/>
              </a:ext>
            </a:extLst>
          </p:cNvPr>
          <p:cNvGrpSpPr/>
          <p:nvPr/>
        </p:nvGrpSpPr>
        <p:grpSpPr>
          <a:xfrm>
            <a:off x="2023122" y="4520587"/>
            <a:ext cx="1695175" cy="1501117"/>
            <a:chOff x="2023122" y="4520587"/>
            <a:chExt cx="1695175" cy="1501117"/>
          </a:xfrm>
        </p:grpSpPr>
        <p:sp>
          <p:nvSpPr>
            <p:cNvPr id="29" name="Inhaltsplatzhalter 39">
              <a:extLst>
                <a:ext uri="{FF2B5EF4-FFF2-40B4-BE49-F238E27FC236}">
                  <a16:creationId xmlns:a16="http://schemas.microsoft.com/office/drawing/2014/main" id="{ED212F60-17DE-4945-9575-7E6FF31D47B9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2023122" y="5499734"/>
              <a:ext cx="1695175" cy="521970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70027" indent="-270027" algn="l" defTabSz="914491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charset="2"/>
                <a:buChar char="-"/>
                <a:defRPr sz="22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20072" indent="-270027" algn="l" defTabSz="914491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Calibri Light" panose="020F0302020204030204" pitchFamily="34" charset="0"/>
                <a:buChar char="–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080108" indent="-270027" algn="l" defTabSz="914491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Calibri Light" panose="020F0302020204030204" pitchFamily="34" charset="0"/>
                <a:buChar char="–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440144" indent="-270027" algn="l" defTabSz="914491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Calibri Light" panose="020F0302020204030204" pitchFamily="34" charset="0"/>
                <a:buChar char="–"/>
                <a:defRPr sz="16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00180" indent="-270027" algn="l" defTabSz="914491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Calibri Light" panose="020F0302020204030204" pitchFamily="34" charset="0"/>
                <a:buChar char="–"/>
                <a:defRPr sz="16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851" indent="-228623" algn="l" defTabSz="914491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2097" indent="-228623" algn="l" defTabSz="914491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343" indent="-228623" algn="l" defTabSz="914491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589" indent="-228623" algn="l" defTabSz="914491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Symbol" charset="2"/>
                <a:buNone/>
              </a:pPr>
              <a:r>
                <a:rPr lang="en-GB" sz="1600" b="1" dirty="0"/>
                <a:t>Zone 1/21 or</a:t>
              </a:r>
              <a:br>
                <a:rPr lang="en-GB" sz="1600" b="1" dirty="0"/>
              </a:br>
              <a:r>
                <a:rPr lang="en-GB" sz="1600" b="1" dirty="0"/>
                <a:t>Zone 2/22</a:t>
              </a:r>
            </a:p>
          </p:txBody>
        </p:sp>
        <p:grpSp>
          <p:nvGrpSpPr>
            <p:cNvPr id="48" name="Gruppieren 47">
              <a:extLst>
                <a:ext uri="{FF2B5EF4-FFF2-40B4-BE49-F238E27FC236}">
                  <a16:creationId xmlns:a16="http://schemas.microsoft.com/office/drawing/2014/main" id="{AE8E75A1-0FA2-D94B-BE83-2207F98C0676}"/>
                </a:ext>
              </a:extLst>
            </p:cNvPr>
            <p:cNvGrpSpPr/>
            <p:nvPr/>
          </p:nvGrpSpPr>
          <p:grpSpPr>
            <a:xfrm>
              <a:off x="2505641" y="4520587"/>
              <a:ext cx="812800" cy="852242"/>
              <a:chOff x="2133600" y="4462220"/>
              <a:chExt cx="812800" cy="852242"/>
            </a:xfrm>
          </p:grpSpPr>
          <p:sp>
            <p:nvSpPr>
              <p:cNvPr id="31" name="Textfeld 30">
                <a:extLst>
                  <a:ext uri="{FF2B5EF4-FFF2-40B4-BE49-F238E27FC236}">
                    <a16:creationId xmlns:a16="http://schemas.microsoft.com/office/drawing/2014/main" id="{300A7D0D-8324-1A4D-BE67-A54FB15910A8}"/>
                  </a:ext>
                </a:extLst>
              </p:cNvPr>
              <p:cNvSpPr txBox="1"/>
              <p:nvPr/>
            </p:nvSpPr>
            <p:spPr>
              <a:xfrm>
                <a:off x="2915138" y="5314462"/>
                <a:ext cx="0" cy="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endParaRPr lang="en-GB" dirty="0" err="1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417EC991-51CB-8345-A40A-2C6E86931F25}"/>
                  </a:ext>
                </a:extLst>
              </p:cNvPr>
              <p:cNvSpPr/>
              <p:nvPr/>
            </p:nvSpPr>
            <p:spPr>
              <a:xfrm>
                <a:off x="2133600" y="4462220"/>
                <a:ext cx="812800" cy="812800"/>
              </a:xfrm>
              <a:prstGeom prst="ellipse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>
                  <a:lnSpc>
                    <a:spcPct val="90000"/>
                  </a:lnSpc>
                  <a:spcAft>
                    <a:spcPts val="1000"/>
                  </a:spcAft>
                </a:pPr>
                <a:endParaRPr lang="en-GB" dirty="0" err="1"/>
              </a:p>
            </p:txBody>
          </p:sp>
          <p:grpSp>
            <p:nvGrpSpPr>
              <p:cNvPr id="44" name="Gruppierung 160">
                <a:extLst>
                  <a:ext uri="{FF2B5EF4-FFF2-40B4-BE49-F238E27FC236}">
                    <a16:creationId xmlns:a16="http://schemas.microsoft.com/office/drawing/2014/main" id="{93EE303A-859B-4D40-B147-B533276A1ED3}"/>
                  </a:ext>
                </a:extLst>
              </p:cNvPr>
              <p:cNvGrpSpPr/>
              <p:nvPr/>
            </p:nvGrpSpPr>
            <p:grpSpPr>
              <a:xfrm>
                <a:off x="2297994" y="4658650"/>
                <a:ext cx="484012" cy="419940"/>
                <a:chOff x="1816100" y="1295400"/>
                <a:chExt cx="6535738" cy="5670550"/>
              </a:xfrm>
              <a:solidFill>
                <a:srgbClr val="0081C7"/>
              </a:solidFill>
            </p:grpSpPr>
            <p:sp>
              <p:nvSpPr>
                <p:cNvPr id="45" name="Freeform 1">
                  <a:extLst>
                    <a:ext uri="{FF2B5EF4-FFF2-40B4-BE49-F238E27FC236}">
                      <a16:creationId xmlns:a16="http://schemas.microsoft.com/office/drawing/2014/main" id="{0E5145AC-F9B3-2E45-8452-78699D6BBA9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16100" y="1295400"/>
                  <a:ext cx="6535738" cy="5670550"/>
                </a:xfrm>
                <a:custGeom>
                  <a:avLst/>
                  <a:gdLst>
                    <a:gd name="T0" fmla="*/ 4532 w 18157"/>
                    <a:gd name="T1" fmla="*/ 15718 h 15751"/>
                    <a:gd name="T2" fmla="*/ 0 w 18157"/>
                    <a:gd name="T3" fmla="*/ 7876 h 15751"/>
                    <a:gd name="T4" fmla="*/ 4563 w 18157"/>
                    <a:gd name="T5" fmla="*/ 0 h 15751"/>
                    <a:gd name="T6" fmla="*/ 13624 w 18157"/>
                    <a:gd name="T7" fmla="*/ 32 h 15751"/>
                    <a:gd name="T8" fmla="*/ 18156 w 18157"/>
                    <a:gd name="T9" fmla="*/ 7876 h 15751"/>
                    <a:gd name="T10" fmla="*/ 13749 w 18157"/>
                    <a:gd name="T11" fmla="*/ 15468 h 15751"/>
                    <a:gd name="T12" fmla="*/ 13593 w 18157"/>
                    <a:gd name="T13" fmla="*/ 15750 h 15751"/>
                    <a:gd name="T14" fmla="*/ 4532 w 18157"/>
                    <a:gd name="T15" fmla="*/ 15718 h 15751"/>
                    <a:gd name="T16" fmla="*/ 13312 w 18157"/>
                    <a:gd name="T17" fmla="*/ 15218 h 15751"/>
                    <a:gd name="T18" fmla="*/ 13312 w 18157"/>
                    <a:gd name="T19" fmla="*/ 14687 h 15751"/>
                    <a:gd name="T20" fmla="*/ 13312 w 18157"/>
                    <a:gd name="T21" fmla="*/ 15218 h 15751"/>
                    <a:gd name="T22" fmla="*/ 1219 w 18157"/>
                    <a:gd name="T23" fmla="*/ 7876 h 15751"/>
                    <a:gd name="T24" fmla="*/ 5157 w 18157"/>
                    <a:gd name="T25" fmla="*/ 14656 h 15751"/>
                    <a:gd name="T26" fmla="*/ 12999 w 18157"/>
                    <a:gd name="T27" fmla="*/ 14687 h 15751"/>
                    <a:gd name="T28" fmla="*/ 16937 w 18157"/>
                    <a:gd name="T29" fmla="*/ 7876 h 15751"/>
                    <a:gd name="T30" fmla="*/ 12999 w 18157"/>
                    <a:gd name="T31" fmla="*/ 1094 h 15751"/>
                    <a:gd name="T32" fmla="*/ 5157 w 18157"/>
                    <a:gd name="T33" fmla="*/ 1063 h 15751"/>
                    <a:gd name="T34" fmla="*/ 1219 w 18157"/>
                    <a:gd name="T35" fmla="*/ 7876 h 157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8157" h="15751">
                      <a:moveTo>
                        <a:pt x="4532" y="15718"/>
                      </a:moveTo>
                      <a:lnTo>
                        <a:pt x="0" y="7876"/>
                      </a:lnTo>
                      <a:lnTo>
                        <a:pt x="4563" y="0"/>
                      </a:lnTo>
                      <a:lnTo>
                        <a:pt x="13624" y="32"/>
                      </a:lnTo>
                      <a:lnTo>
                        <a:pt x="18156" y="7876"/>
                      </a:lnTo>
                      <a:lnTo>
                        <a:pt x="13749" y="15468"/>
                      </a:lnTo>
                      <a:lnTo>
                        <a:pt x="13593" y="15750"/>
                      </a:lnTo>
                      <a:lnTo>
                        <a:pt x="4532" y="15718"/>
                      </a:lnTo>
                      <a:close/>
                      <a:moveTo>
                        <a:pt x="13312" y="15218"/>
                      </a:moveTo>
                      <a:lnTo>
                        <a:pt x="13312" y="14687"/>
                      </a:lnTo>
                      <a:lnTo>
                        <a:pt x="13312" y="15218"/>
                      </a:lnTo>
                      <a:close/>
                      <a:moveTo>
                        <a:pt x="1219" y="7876"/>
                      </a:moveTo>
                      <a:lnTo>
                        <a:pt x="5157" y="14656"/>
                      </a:lnTo>
                      <a:lnTo>
                        <a:pt x="12999" y="14687"/>
                      </a:lnTo>
                      <a:lnTo>
                        <a:pt x="16937" y="7876"/>
                      </a:lnTo>
                      <a:lnTo>
                        <a:pt x="12999" y="1094"/>
                      </a:lnTo>
                      <a:lnTo>
                        <a:pt x="5157" y="1063"/>
                      </a:lnTo>
                      <a:lnTo>
                        <a:pt x="1219" y="787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46" name="Freeform 2">
                  <a:extLst>
                    <a:ext uri="{FF2B5EF4-FFF2-40B4-BE49-F238E27FC236}">
                      <a16:creationId xmlns:a16="http://schemas.microsoft.com/office/drawing/2014/main" id="{39E120F3-2973-594D-B62D-042274E8341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11525" y="2409825"/>
                  <a:ext cx="3397250" cy="3443288"/>
                </a:xfrm>
                <a:custGeom>
                  <a:avLst/>
                  <a:gdLst>
                    <a:gd name="T0" fmla="*/ 2375 w 9437"/>
                    <a:gd name="T1" fmla="*/ 0 h 9563"/>
                    <a:gd name="T2" fmla="*/ 2375 w 9437"/>
                    <a:gd name="T3" fmla="*/ 0 h 9563"/>
                    <a:gd name="T4" fmla="*/ 0 w 9437"/>
                    <a:gd name="T5" fmla="*/ 2532 h 9563"/>
                    <a:gd name="T6" fmla="*/ 1250 w 9437"/>
                    <a:gd name="T7" fmla="*/ 4750 h 9563"/>
                    <a:gd name="T8" fmla="*/ 0 w 9437"/>
                    <a:gd name="T9" fmla="*/ 6968 h 9563"/>
                    <a:gd name="T10" fmla="*/ 2375 w 9437"/>
                    <a:gd name="T11" fmla="*/ 9499 h 9563"/>
                    <a:gd name="T12" fmla="*/ 4093 w 9437"/>
                    <a:gd name="T13" fmla="*/ 8718 h 9563"/>
                    <a:gd name="T14" fmla="*/ 3468 w 9437"/>
                    <a:gd name="T15" fmla="*/ 8093 h 9563"/>
                    <a:gd name="T16" fmla="*/ 2375 w 9437"/>
                    <a:gd name="T17" fmla="*/ 8562 h 9563"/>
                    <a:gd name="T18" fmla="*/ 875 w 9437"/>
                    <a:gd name="T19" fmla="*/ 6968 h 9563"/>
                    <a:gd name="T20" fmla="*/ 2343 w 9437"/>
                    <a:gd name="T21" fmla="*/ 5374 h 9563"/>
                    <a:gd name="T22" fmla="*/ 2343 w 9437"/>
                    <a:gd name="T23" fmla="*/ 5343 h 9563"/>
                    <a:gd name="T24" fmla="*/ 3406 w 9437"/>
                    <a:gd name="T25" fmla="*/ 5343 h 9563"/>
                    <a:gd name="T26" fmla="*/ 3406 w 9437"/>
                    <a:gd name="T27" fmla="*/ 4812 h 9563"/>
                    <a:gd name="T28" fmla="*/ 3406 w 9437"/>
                    <a:gd name="T29" fmla="*/ 4688 h 9563"/>
                    <a:gd name="T30" fmla="*/ 3406 w 9437"/>
                    <a:gd name="T31" fmla="*/ 4157 h 9563"/>
                    <a:gd name="T32" fmla="*/ 2343 w 9437"/>
                    <a:gd name="T33" fmla="*/ 4157 h 9563"/>
                    <a:gd name="T34" fmla="*/ 2343 w 9437"/>
                    <a:gd name="T35" fmla="*/ 4125 h 9563"/>
                    <a:gd name="T36" fmla="*/ 875 w 9437"/>
                    <a:gd name="T37" fmla="*/ 2532 h 9563"/>
                    <a:gd name="T38" fmla="*/ 2375 w 9437"/>
                    <a:gd name="T39" fmla="*/ 938 h 9563"/>
                    <a:gd name="T40" fmla="*/ 3468 w 9437"/>
                    <a:gd name="T41" fmla="*/ 1407 h 9563"/>
                    <a:gd name="T42" fmla="*/ 4093 w 9437"/>
                    <a:gd name="T43" fmla="*/ 782 h 9563"/>
                    <a:gd name="T44" fmla="*/ 2375 w 9437"/>
                    <a:gd name="T45" fmla="*/ 0 h 9563"/>
                    <a:gd name="T46" fmla="*/ 5249 w 9437"/>
                    <a:gd name="T47" fmla="*/ 4250 h 9563"/>
                    <a:gd name="T48" fmla="*/ 5249 w 9437"/>
                    <a:gd name="T49" fmla="*/ 4250 h 9563"/>
                    <a:gd name="T50" fmla="*/ 5249 w 9437"/>
                    <a:gd name="T51" fmla="*/ 5156 h 9563"/>
                    <a:gd name="T52" fmla="*/ 5561 w 9437"/>
                    <a:gd name="T53" fmla="*/ 5156 h 9563"/>
                    <a:gd name="T54" fmla="*/ 5936 w 9437"/>
                    <a:gd name="T55" fmla="*/ 5343 h 9563"/>
                    <a:gd name="T56" fmla="*/ 6811 w 9437"/>
                    <a:gd name="T57" fmla="*/ 6906 h 9563"/>
                    <a:gd name="T58" fmla="*/ 5905 w 9437"/>
                    <a:gd name="T59" fmla="*/ 8468 h 9563"/>
                    <a:gd name="T60" fmla="*/ 5561 w 9437"/>
                    <a:gd name="T61" fmla="*/ 8687 h 9563"/>
                    <a:gd name="T62" fmla="*/ 5249 w 9437"/>
                    <a:gd name="T63" fmla="*/ 8687 h 9563"/>
                    <a:gd name="T64" fmla="*/ 5249 w 9437"/>
                    <a:gd name="T65" fmla="*/ 9562 h 9563"/>
                    <a:gd name="T66" fmla="*/ 5561 w 9437"/>
                    <a:gd name="T67" fmla="*/ 9562 h 9563"/>
                    <a:gd name="T68" fmla="*/ 6686 w 9437"/>
                    <a:gd name="T69" fmla="*/ 8937 h 9563"/>
                    <a:gd name="T70" fmla="*/ 7342 w 9437"/>
                    <a:gd name="T71" fmla="*/ 7812 h 9563"/>
                    <a:gd name="T72" fmla="*/ 7999 w 9437"/>
                    <a:gd name="T73" fmla="*/ 8937 h 9563"/>
                    <a:gd name="T74" fmla="*/ 9155 w 9437"/>
                    <a:gd name="T75" fmla="*/ 9562 h 9563"/>
                    <a:gd name="T76" fmla="*/ 9436 w 9437"/>
                    <a:gd name="T77" fmla="*/ 9562 h 9563"/>
                    <a:gd name="T78" fmla="*/ 9436 w 9437"/>
                    <a:gd name="T79" fmla="*/ 8687 h 9563"/>
                    <a:gd name="T80" fmla="*/ 9155 w 9437"/>
                    <a:gd name="T81" fmla="*/ 8687 h 9563"/>
                    <a:gd name="T82" fmla="*/ 8780 w 9437"/>
                    <a:gd name="T83" fmla="*/ 8468 h 9563"/>
                    <a:gd name="T84" fmla="*/ 7874 w 9437"/>
                    <a:gd name="T85" fmla="*/ 6906 h 9563"/>
                    <a:gd name="T86" fmla="*/ 8749 w 9437"/>
                    <a:gd name="T87" fmla="*/ 5343 h 9563"/>
                    <a:gd name="T88" fmla="*/ 9124 w 9437"/>
                    <a:gd name="T89" fmla="*/ 5156 h 9563"/>
                    <a:gd name="T90" fmla="*/ 9436 w 9437"/>
                    <a:gd name="T91" fmla="*/ 5156 h 9563"/>
                    <a:gd name="T92" fmla="*/ 9436 w 9437"/>
                    <a:gd name="T93" fmla="*/ 4250 h 9563"/>
                    <a:gd name="T94" fmla="*/ 9124 w 9437"/>
                    <a:gd name="T95" fmla="*/ 4250 h 9563"/>
                    <a:gd name="T96" fmla="*/ 7967 w 9437"/>
                    <a:gd name="T97" fmla="*/ 4906 h 9563"/>
                    <a:gd name="T98" fmla="*/ 7342 w 9437"/>
                    <a:gd name="T99" fmla="*/ 5999 h 9563"/>
                    <a:gd name="T100" fmla="*/ 6717 w 9437"/>
                    <a:gd name="T101" fmla="*/ 4906 h 9563"/>
                    <a:gd name="T102" fmla="*/ 5561 w 9437"/>
                    <a:gd name="T103" fmla="*/ 4250 h 9563"/>
                    <a:gd name="T104" fmla="*/ 5249 w 9437"/>
                    <a:gd name="T105" fmla="*/ 4250 h 95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9437" h="9563">
                      <a:moveTo>
                        <a:pt x="2375" y="0"/>
                      </a:moveTo>
                      <a:lnTo>
                        <a:pt x="2375" y="0"/>
                      </a:lnTo>
                      <a:cubicBezTo>
                        <a:pt x="1062" y="0"/>
                        <a:pt x="0" y="1157"/>
                        <a:pt x="0" y="2532"/>
                      </a:cubicBezTo>
                      <a:cubicBezTo>
                        <a:pt x="0" y="3469"/>
                        <a:pt x="500" y="4313"/>
                        <a:pt x="1250" y="4750"/>
                      </a:cubicBezTo>
                      <a:cubicBezTo>
                        <a:pt x="500" y="5187"/>
                        <a:pt x="0" y="5999"/>
                        <a:pt x="0" y="6968"/>
                      </a:cubicBezTo>
                      <a:cubicBezTo>
                        <a:pt x="0" y="8343"/>
                        <a:pt x="1062" y="9499"/>
                        <a:pt x="2375" y="9499"/>
                      </a:cubicBezTo>
                      <a:cubicBezTo>
                        <a:pt x="3062" y="9499"/>
                        <a:pt x="3656" y="9187"/>
                        <a:pt x="4093" y="8718"/>
                      </a:cubicBezTo>
                      <a:cubicBezTo>
                        <a:pt x="3468" y="8093"/>
                        <a:pt x="3468" y="8093"/>
                        <a:pt x="3468" y="8093"/>
                      </a:cubicBezTo>
                      <a:cubicBezTo>
                        <a:pt x="3187" y="8374"/>
                        <a:pt x="2812" y="8562"/>
                        <a:pt x="2375" y="8562"/>
                      </a:cubicBezTo>
                      <a:cubicBezTo>
                        <a:pt x="1531" y="8562"/>
                        <a:pt x="875" y="7843"/>
                        <a:pt x="875" y="6968"/>
                      </a:cubicBezTo>
                      <a:cubicBezTo>
                        <a:pt x="875" y="6093"/>
                        <a:pt x="1531" y="5374"/>
                        <a:pt x="2343" y="5374"/>
                      </a:cubicBezTo>
                      <a:cubicBezTo>
                        <a:pt x="2343" y="5343"/>
                        <a:pt x="2343" y="5343"/>
                        <a:pt x="2343" y="5343"/>
                      </a:cubicBezTo>
                      <a:cubicBezTo>
                        <a:pt x="3406" y="5343"/>
                        <a:pt x="3406" y="5343"/>
                        <a:pt x="3406" y="5343"/>
                      </a:cubicBezTo>
                      <a:cubicBezTo>
                        <a:pt x="3406" y="4812"/>
                        <a:pt x="3406" y="4812"/>
                        <a:pt x="3406" y="4812"/>
                      </a:cubicBezTo>
                      <a:cubicBezTo>
                        <a:pt x="3406" y="4688"/>
                        <a:pt x="3406" y="4688"/>
                        <a:pt x="3406" y="4688"/>
                      </a:cubicBezTo>
                      <a:cubicBezTo>
                        <a:pt x="3406" y="4157"/>
                        <a:pt x="3406" y="4157"/>
                        <a:pt x="3406" y="4157"/>
                      </a:cubicBezTo>
                      <a:cubicBezTo>
                        <a:pt x="2343" y="4157"/>
                        <a:pt x="2343" y="4157"/>
                        <a:pt x="2343" y="4157"/>
                      </a:cubicBezTo>
                      <a:cubicBezTo>
                        <a:pt x="2343" y="4125"/>
                        <a:pt x="2343" y="4125"/>
                        <a:pt x="2343" y="4125"/>
                      </a:cubicBezTo>
                      <a:cubicBezTo>
                        <a:pt x="1531" y="4094"/>
                        <a:pt x="875" y="3407"/>
                        <a:pt x="875" y="2532"/>
                      </a:cubicBezTo>
                      <a:cubicBezTo>
                        <a:pt x="875" y="1657"/>
                        <a:pt x="1531" y="938"/>
                        <a:pt x="2375" y="938"/>
                      </a:cubicBezTo>
                      <a:cubicBezTo>
                        <a:pt x="2812" y="938"/>
                        <a:pt x="3187" y="1125"/>
                        <a:pt x="3468" y="1407"/>
                      </a:cubicBezTo>
                      <a:cubicBezTo>
                        <a:pt x="4093" y="782"/>
                        <a:pt x="4093" y="782"/>
                        <a:pt x="4093" y="782"/>
                      </a:cubicBezTo>
                      <a:cubicBezTo>
                        <a:pt x="3656" y="313"/>
                        <a:pt x="3062" y="0"/>
                        <a:pt x="2375" y="0"/>
                      </a:cubicBezTo>
                      <a:close/>
                      <a:moveTo>
                        <a:pt x="5249" y="4250"/>
                      </a:moveTo>
                      <a:lnTo>
                        <a:pt x="5249" y="4250"/>
                      </a:lnTo>
                      <a:cubicBezTo>
                        <a:pt x="5249" y="5156"/>
                        <a:pt x="5249" y="5156"/>
                        <a:pt x="5249" y="5156"/>
                      </a:cubicBezTo>
                      <a:cubicBezTo>
                        <a:pt x="5561" y="5156"/>
                        <a:pt x="5561" y="5156"/>
                        <a:pt x="5561" y="5156"/>
                      </a:cubicBezTo>
                      <a:cubicBezTo>
                        <a:pt x="5749" y="5156"/>
                        <a:pt x="5842" y="5187"/>
                        <a:pt x="5936" y="5343"/>
                      </a:cubicBezTo>
                      <a:cubicBezTo>
                        <a:pt x="6811" y="6906"/>
                        <a:pt x="6811" y="6906"/>
                        <a:pt x="6811" y="6906"/>
                      </a:cubicBezTo>
                      <a:cubicBezTo>
                        <a:pt x="5905" y="8468"/>
                        <a:pt x="5905" y="8468"/>
                        <a:pt x="5905" y="8468"/>
                      </a:cubicBezTo>
                      <a:cubicBezTo>
                        <a:pt x="5842" y="8624"/>
                        <a:pt x="5749" y="8687"/>
                        <a:pt x="5561" y="8687"/>
                      </a:cubicBezTo>
                      <a:cubicBezTo>
                        <a:pt x="5249" y="8687"/>
                        <a:pt x="5249" y="8687"/>
                        <a:pt x="5249" y="8687"/>
                      </a:cubicBezTo>
                      <a:cubicBezTo>
                        <a:pt x="5249" y="9562"/>
                        <a:pt x="5249" y="9562"/>
                        <a:pt x="5249" y="9562"/>
                      </a:cubicBezTo>
                      <a:cubicBezTo>
                        <a:pt x="5561" y="9562"/>
                        <a:pt x="5561" y="9562"/>
                        <a:pt x="5561" y="9562"/>
                      </a:cubicBezTo>
                      <a:cubicBezTo>
                        <a:pt x="5999" y="9562"/>
                        <a:pt x="6467" y="9343"/>
                        <a:pt x="6686" y="8937"/>
                      </a:cubicBezTo>
                      <a:cubicBezTo>
                        <a:pt x="7342" y="7812"/>
                        <a:pt x="7342" y="7812"/>
                        <a:pt x="7342" y="7812"/>
                      </a:cubicBezTo>
                      <a:cubicBezTo>
                        <a:pt x="7999" y="8937"/>
                        <a:pt x="7999" y="8937"/>
                        <a:pt x="7999" y="8937"/>
                      </a:cubicBezTo>
                      <a:cubicBezTo>
                        <a:pt x="8249" y="9343"/>
                        <a:pt x="8686" y="9562"/>
                        <a:pt x="9155" y="9562"/>
                      </a:cubicBezTo>
                      <a:cubicBezTo>
                        <a:pt x="9436" y="9562"/>
                        <a:pt x="9436" y="9562"/>
                        <a:pt x="9436" y="9562"/>
                      </a:cubicBezTo>
                      <a:cubicBezTo>
                        <a:pt x="9436" y="8687"/>
                        <a:pt x="9436" y="8687"/>
                        <a:pt x="9436" y="8687"/>
                      </a:cubicBezTo>
                      <a:cubicBezTo>
                        <a:pt x="9155" y="8687"/>
                        <a:pt x="9155" y="8687"/>
                        <a:pt x="9155" y="8687"/>
                      </a:cubicBezTo>
                      <a:cubicBezTo>
                        <a:pt x="8967" y="8687"/>
                        <a:pt x="8874" y="8624"/>
                        <a:pt x="8780" y="8468"/>
                      </a:cubicBezTo>
                      <a:cubicBezTo>
                        <a:pt x="7874" y="6906"/>
                        <a:pt x="7874" y="6906"/>
                        <a:pt x="7874" y="6906"/>
                      </a:cubicBezTo>
                      <a:cubicBezTo>
                        <a:pt x="8749" y="5343"/>
                        <a:pt x="8749" y="5343"/>
                        <a:pt x="8749" y="5343"/>
                      </a:cubicBezTo>
                      <a:cubicBezTo>
                        <a:pt x="8842" y="5187"/>
                        <a:pt x="8936" y="5156"/>
                        <a:pt x="9124" y="5156"/>
                      </a:cubicBezTo>
                      <a:cubicBezTo>
                        <a:pt x="9436" y="5156"/>
                        <a:pt x="9436" y="5156"/>
                        <a:pt x="9436" y="5156"/>
                      </a:cubicBezTo>
                      <a:cubicBezTo>
                        <a:pt x="9436" y="4250"/>
                        <a:pt x="9436" y="4250"/>
                        <a:pt x="9436" y="4250"/>
                      </a:cubicBezTo>
                      <a:cubicBezTo>
                        <a:pt x="9124" y="4250"/>
                        <a:pt x="9124" y="4250"/>
                        <a:pt x="9124" y="4250"/>
                      </a:cubicBezTo>
                      <a:cubicBezTo>
                        <a:pt x="8686" y="4250"/>
                        <a:pt x="8217" y="4469"/>
                        <a:pt x="7967" y="4906"/>
                      </a:cubicBezTo>
                      <a:cubicBezTo>
                        <a:pt x="7342" y="5999"/>
                        <a:pt x="7342" y="5999"/>
                        <a:pt x="7342" y="5999"/>
                      </a:cubicBezTo>
                      <a:cubicBezTo>
                        <a:pt x="6717" y="4906"/>
                        <a:pt x="6717" y="4906"/>
                        <a:pt x="6717" y="4906"/>
                      </a:cubicBezTo>
                      <a:cubicBezTo>
                        <a:pt x="6467" y="4469"/>
                        <a:pt x="5999" y="4250"/>
                        <a:pt x="5561" y="4250"/>
                      </a:cubicBezTo>
                      <a:lnTo>
                        <a:pt x="5249" y="425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</p:grp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D70DF0F7-D073-A24C-87DA-ABBE41BFBB31}"/>
              </a:ext>
            </a:extLst>
          </p:cNvPr>
          <p:cNvGrpSpPr/>
          <p:nvPr/>
        </p:nvGrpSpPr>
        <p:grpSpPr>
          <a:xfrm>
            <a:off x="8365019" y="4540308"/>
            <a:ext cx="1949928" cy="1481396"/>
            <a:chOff x="8365019" y="4540308"/>
            <a:chExt cx="1949928" cy="1481396"/>
          </a:xfrm>
        </p:grpSpPr>
        <p:sp>
          <p:nvSpPr>
            <p:cNvPr id="32" name="Inhaltsplatzhalter 39">
              <a:extLst>
                <a:ext uri="{FF2B5EF4-FFF2-40B4-BE49-F238E27FC236}">
                  <a16:creationId xmlns:a16="http://schemas.microsoft.com/office/drawing/2014/main" id="{9FA7A6A4-9D87-C64F-890C-8B55F10D1C31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8365019" y="5499734"/>
              <a:ext cx="1949928" cy="521970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70027" indent="-270027" algn="l" defTabSz="914491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charset="2"/>
                <a:buChar char="-"/>
                <a:defRPr sz="22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20072" indent="-270027" algn="l" defTabSz="914491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Calibri Light" panose="020F0302020204030204" pitchFamily="34" charset="0"/>
                <a:buChar char="–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080108" indent="-270027" algn="l" defTabSz="914491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Calibri Light" panose="020F0302020204030204" pitchFamily="34" charset="0"/>
                <a:buChar char="–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440144" indent="-270027" algn="l" defTabSz="914491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Calibri Light" panose="020F0302020204030204" pitchFamily="34" charset="0"/>
                <a:buChar char="–"/>
                <a:defRPr sz="16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00180" indent="-270027" algn="l" defTabSz="914491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Calibri Light" panose="020F0302020204030204" pitchFamily="34" charset="0"/>
                <a:buChar char="–"/>
                <a:defRPr sz="16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851" indent="-228623" algn="l" defTabSz="914491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2097" indent="-228623" algn="l" defTabSz="914491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343" indent="-228623" algn="l" defTabSz="914491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589" indent="-228623" algn="l" defTabSz="914491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Symbol" charset="2"/>
                <a:buNone/>
              </a:pPr>
              <a:r>
                <a:rPr lang="en-GB" sz="1600" b="1" dirty="0"/>
                <a:t>100 – 240 V AC or</a:t>
              </a:r>
              <a:br>
                <a:rPr lang="en-GB" sz="1600" b="1" dirty="0"/>
              </a:br>
              <a:r>
                <a:rPr lang="en-GB" sz="1600" b="1" dirty="0"/>
                <a:t>22 – 60 V DC</a:t>
              </a:r>
            </a:p>
          </p:txBody>
        </p:sp>
        <p:grpSp>
          <p:nvGrpSpPr>
            <p:cNvPr id="51" name="Gruppieren 50">
              <a:extLst>
                <a:ext uri="{FF2B5EF4-FFF2-40B4-BE49-F238E27FC236}">
                  <a16:creationId xmlns:a16="http://schemas.microsoft.com/office/drawing/2014/main" id="{A5152BB7-86B1-3A41-8F0C-CD5F33E8C2BB}"/>
                </a:ext>
              </a:extLst>
            </p:cNvPr>
            <p:cNvGrpSpPr/>
            <p:nvPr/>
          </p:nvGrpSpPr>
          <p:grpSpPr>
            <a:xfrm>
              <a:off x="8884606" y="4540308"/>
              <a:ext cx="812800" cy="812800"/>
              <a:chOff x="8462432" y="4462220"/>
              <a:chExt cx="812800" cy="812800"/>
            </a:xfrm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82C4FEAB-090D-8B44-B28F-490AAE05D178}"/>
                  </a:ext>
                </a:extLst>
              </p:cNvPr>
              <p:cNvSpPr/>
              <p:nvPr/>
            </p:nvSpPr>
            <p:spPr>
              <a:xfrm>
                <a:off x="8462432" y="4462220"/>
                <a:ext cx="812800" cy="812800"/>
              </a:xfrm>
              <a:prstGeom prst="ellipse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>
                  <a:lnSpc>
                    <a:spcPct val="90000"/>
                  </a:lnSpc>
                  <a:spcAft>
                    <a:spcPts val="1000"/>
                  </a:spcAft>
                </a:pPr>
                <a:endParaRPr lang="en-GB" dirty="0" err="1"/>
              </a:p>
            </p:txBody>
          </p:sp>
          <p:sp>
            <p:nvSpPr>
              <p:cNvPr id="50" name="Freeform 236">
                <a:extLst>
                  <a:ext uri="{FF2B5EF4-FFF2-40B4-BE49-F238E27FC236}">
                    <a16:creationId xmlns:a16="http://schemas.microsoft.com/office/drawing/2014/main" id="{B09CDE31-DB21-E44D-A369-E7B7953DC5F5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8756645" y="4658650"/>
                <a:ext cx="243513" cy="423109"/>
              </a:xfrm>
              <a:custGeom>
                <a:avLst/>
                <a:gdLst>
                  <a:gd name="T0" fmla="*/ 1915 w 4131"/>
                  <a:gd name="T1" fmla="*/ 0 h 7179"/>
                  <a:gd name="T2" fmla="*/ 4131 w 4131"/>
                  <a:gd name="T3" fmla="*/ 0 h 7179"/>
                  <a:gd name="T4" fmla="*/ 2194 w 4131"/>
                  <a:gd name="T5" fmla="*/ 2771 h 7179"/>
                  <a:gd name="T6" fmla="*/ 4107 w 4131"/>
                  <a:gd name="T7" fmla="*/ 2771 h 7179"/>
                  <a:gd name="T8" fmla="*/ 623 w 4131"/>
                  <a:gd name="T9" fmla="*/ 7179 h 7179"/>
                  <a:gd name="T10" fmla="*/ 2099 w 4131"/>
                  <a:gd name="T11" fmla="*/ 4155 h 7179"/>
                  <a:gd name="T12" fmla="*/ 0 w 4131"/>
                  <a:gd name="T13" fmla="*/ 4155 h 7179"/>
                  <a:gd name="T14" fmla="*/ 1915 w 4131"/>
                  <a:gd name="T15" fmla="*/ 0 h 7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131" h="7179">
                    <a:moveTo>
                      <a:pt x="1915" y="0"/>
                    </a:moveTo>
                    <a:lnTo>
                      <a:pt x="4131" y="0"/>
                    </a:lnTo>
                    <a:lnTo>
                      <a:pt x="2194" y="2771"/>
                    </a:lnTo>
                    <a:lnTo>
                      <a:pt x="4107" y="2771"/>
                    </a:lnTo>
                    <a:lnTo>
                      <a:pt x="623" y="7179"/>
                    </a:lnTo>
                    <a:lnTo>
                      <a:pt x="2099" y="4155"/>
                    </a:lnTo>
                    <a:lnTo>
                      <a:pt x="0" y="4155"/>
                    </a:lnTo>
                    <a:lnTo>
                      <a:pt x="1915" y="0"/>
                    </a:lnTo>
                    <a:close/>
                  </a:path>
                </a:pathLst>
              </a:custGeom>
              <a:solidFill>
                <a:srgbClr val="0081C7"/>
              </a:solidFill>
              <a:ln>
                <a:noFill/>
              </a:ln>
              <a:extLst/>
            </p:spPr>
            <p:txBody>
              <a:bodyPr/>
              <a:lstStyle/>
              <a:p>
                <a:endParaRPr lang="en-GB" dirty="0"/>
              </a:p>
            </p:txBody>
          </p:sp>
        </p:grpSp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51991E31-F2EF-434C-8EBC-E1504EEDDB1F}"/>
              </a:ext>
            </a:extLst>
          </p:cNvPr>
          <p:cNvGrpSpPr/>
          <p:nvPr/>
        </p:nvGrpSpPr>
        <p:grpSpPr>
          <a:xfrm>
            <a:off x="8878402" y="2188058"/>
            <a:ext cx="2232000" cy="1595237"/>
            <a:chOff x="8878402" y="2188058"/>
            <a:chExt cx="2232000" cy="1595237"/>
          </a:xfrm>
        </p:grpSpPr>
        <p:sp>
          <p:nvSpPr>
            <p:cNvPr id="26" name="Inhaltsplatzhalter 39">
              <a:extLst>
                <a:ext uri="{FF2B5EF4-FFF2-40B4-BE49-F238E27FC236}">
                  <a16:creationId xmlns:a16="http://schemas.microsoft.com/office/drawing/2014/main" id="{489C0F8A-783E-5A49-A08A-34A8189A821D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8878402" y="3261325"/>
              <a:ext cx="2232000" cy="521970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70027" indent="-270027" algn="l" defTabSz="914491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charset="2"/>
                <a:buChar char="-"/>
                <a:defRPr sz="22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20072" indent="-270027" algn="l" defTabSz="914491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Calibri Light" panose="020F0302020204030204" pitchFamily="34" charset="0"/>
                <a:buChar char="–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080108" indent="-270027" algn="l" defTabSz="914491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Calibri Light" panose="020F0302020204030204" pitchFamily="34" charset="0"/>
                <a:buChar char="–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440144" indent="-270027" algn="l" defTabSz="914491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Calibri Light" panose="020F0302020204030204" pitchFamily="34" charset="0"/>
                <a:buChar char="–"/>
                <a:defRPr sz="16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00180" indent="-270027" algn="l" defTabSz="914491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Calibri Light" panose="020F0302020204030204" pitchFamily="34" charset="0"/>
                <a:buChar char="–"/>
                <a:defRPr sz="16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851" indent="-228623" algn="l" defTabSz="914491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2097" indent="-228623" algn="l" defTabSz="914491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343" indent="-228623" algn="l" defTabSz="914491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589" indent="-228623" algn="l" defTabSz="914491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Symbol" charset="2"/>
                <a:buNone/>
              </a:pPr>
              <a:r>
                <a:rPr lang="en-GB" sz="1600" b="1" dirty="0"/>
                <a:t>With or without</a:t>
              </a:r>
              <a:br>
                <a:rPr lang="en-GB" sz="1600" b="1" dirty="0"/>
              </a:br>
              <a:r>
                <a:rPr lang="en-GB" sz="1600" b="1" dirty="0"/>
                <a:t>handset</a:t>
              </a: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2E2D5AFF-4FEF-2D49-9987-3EB0A48AEF15}"/>
                </a:ext>
              </a:extLst>
            </p:cNvPr>
            <p:cNvSpPr/>
            <p:nvPr/>
          </p:nvSpPr>
          <p:spPr>
            <a:xfrm>
              <a:off x="9542585" y="2188058"/>
              <a:ext cx="812800" cy="812800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en-GB" dirty="0" err="1"/>
            </a:p>
          </p:txBody>
        </p:sp>
        <p:pic>
          <p:nvPicPr>
            <p:cNvPr id="57" name="Grafik 56">
              <a:extLst>
                <a:ext uri="{FF2B5EF4-FFF2-40B4-BE49-F238E27FC236}">
                  <a16:creationId xmlns:a16="http://schemas.microsoft.com/office/drawing/2014/main" id="{D4DC86A9-BF5A-DD4F-843C-0D182177FF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822369">
              <a:off x="9734207" y="2393611"/>
              <a:ext cx="429553" cy="429553"/>
            </a:xfrm>
            <a:prstGeom prst="rect">
              <a:avLst/>
            </a:prstGeom>
          </p:spPr>
        </p:pic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660FE035-C8A0-E347-AD14-5807FD49BBDB}"/>
              </a:ext>
            </a:extLst>
          </p:cNvPr>
          <p:cNvGrpSpPr/>
          <p:nvPr/>
        </p:nvGrpSpPr>
        <p:grpSpPr>
          <a:xfrm>
            <a:off x="0" y="6099933"/>
            <a:ext cx="11478824" cy="758067"/>
            <a:chOff x="0" y="6099933"/>
            <a:chExt cx="11478824" cy="758067"/>
          </a:xfrm>
        </p:grpSpPr>
        <p:sp>
          <p:nvSpPr>
            <p:cNvPr id="58" name="Rechteck 57">
              <a:extLst>
                <a:ext uri="{FF2B5EF4-FFF2-40B4-BE49-F238E27FC236}">
                  <a16:creationId xmlns:a16="http://schemas.microsoft.com/office/drawing/2014/main" id="{259CB634-B6A6-FF4C-9F47-E9C9CB54C6DB}"/>
                </a:ext>
              </a:extLst>
            </p:cNvPr>
            <p:cNvSpPr/>
            <p:nvPr/>
          </p:nvSpPr>
          <p:spPr>
            <a:xfrm>
              <a:off x="0" y="6099933"/>
              <a:ext cx="1884194" cy="75806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r>
                <a:rPr lang="en-GB" dirty="0">
                  <a:solidFill>
                    <a:srgbClr val="0081C7"/>
                  </a:solidFill>
                </a:rPr>
                <a:t>Point to Point</a:t>
              </a:r>
            </a:p>
          </p:txBody>
        </p:sp>
        <p:sp>
          <p:nvSpPr>
            <p:cNvPr id="60" name="Rechteck 59">
              <a:extLst>
                <a:ext uri="{FF2B5EF4-FFF2-40B4-BE49-F238E27FC236}">
                  <a16:creationId xmlns:a16="http://schemas.microsoft.com/office/drawing/2014/main" id="{70354660-F979-D24D-81CD-0314475E7052}"/>
                </a:ext>
              </a:extLst>
            </p:cNvPr>
            <p:cNvSpPr/>
            <p:nvPr/>
          </p:nvSpPr>
          <p:spPr>
            <a:xfrm>
              <a:off x="1918925" y="6099933"/>
              <a:ext cx="1884194" cy="75806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r>
                <a:rPr lang="en-GB" dirty="0">
                  <a:solidFill>
                    <a:srgbClr val="0081C7"/>
                  </a:solidFill>
                </a:rPr>
                <a:t>Conferences</a:t>
              </a:r>
            </a:p>
          </p:txBody>
        </p:sp>
        <p:sp>
          <p:nvSpPr>
            <p:cNvPr id="61" name="Rechteck 60">
              <a:extLst>
                <a:ext uri="{FF2B5EF4-FFF2-40B4-BE49-F238E27FC236}">
                  <a16:creationId xmlns:a16="http://schemas.microsoft.com/office/drawing/2014/main" id="{9A249682-5F59-8A4F-B98F-3B84F343B3FD}"/>
                </a:ext>
              </a:extLst>
            </p:cNvPr>
            <p:cNvSpPr/>
            <p:nvPr/>
          </p:nvSpPr>
          <p:spPr>
            <a:xfrm>
              <a:off x="3837851" y="6099933"/>
              <a:ext cx="1884194" cy="75806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r>
                <a:rPr lang="en-GB" dirty="0" err="1">
                  <a:solidFill>
                    <a:srgbClr val="0081C7"/>
                  </a:solidFill>
                </a:rPr>
                <a:t>Paging</a:t>
              </a:r>
            </a:p>
          </p:txBody>
        </p:sp>
        <p:sp>
          <p:nvSpPr>
            <p:cNvPr id="62" name="Rechteck 61">
              <a:extLst>
                <a:ext uri="{FF2B5EF4-FFF2-40B4-BE49-F238E27FC236}">
                  <a16:creationId xmlns:a16="http://schemas.microsoft.com/office/drawing/2014/main" id="{D1A16CAB-E879-4249-BC0C-9842FBA1E70F}"/>
                </a:ext>
              </a:extLst>
            </p:cNvPr>
            <p:cNvSpPr/>
            <p:nvPr/>
          </p:nvSpPr>
          <p:spPr>
            <a:xfrm>
              <a:off x="5756777" y="6099933"/>
              <a:ext cx="1884194" cy="75806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r>
                <a:rPr lang="en-GB" dirty="0" err="1">
                  <a:solidFill>
                    <a:srgbClr val="0081C7"/>
                  </a:solidFill>
                </a:rPr>
                <a:t>Party-Line</a:t>
              </a:r>
            </a:p>
          </p:txBody>
        </p:sp>
        <p:sp>
          <p:nvSpPr>
            <p:cNvPr id="63" name="Rechteck 62">
              <a:extLst>
                <a:ext uri="{FF2B5EF4-FFF2-40B4-BE49-F238E27FC236}">
                  <a16:creationId xmlns:a16="http://schemas.microsoft.com/office/drawing/2014/main" id="{7BF2A3FC-C522-6049-A361-3ABE508D8397}"/>
                </a:ext>
              </a:extLst>
            </p:cNvPr>
            <p:cNvSpPr/>
            <p:nvPr/>
          </p:nvSpPr>
          <p:spPr>
            <a:xfrm>
              <a:off x="7675703" y="6099933"/>
              <a:ext cx="1884194" cy="75806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r>
                <a:rPr lang="en-GB" dirty="0">
                  <a:solidFill>
                    <a:srgbClr val="0081C7"/>
                  </a:solidFill>
                </a:rPr>
                <a:t>PA</a:t>
              </a:r>
            </a:p>
          </p:txBody>
        </p:sp>
        <p:sp>
          <p:nvSpPr>
            <p:cNvPr id="64" name="Rechteck 63">
              <a:extLst>
                <a:ext uri="{FF2B5EF4-FFF2-40B4-BE49-F238E27FC236}">
                  <a16:creationId xmlns:a16="http://schemas.microsoft.com/office/drawing/2014/main" id="{2CF60318-FA03-004A-8BF4-752612864CD7}"/>
                </a:ext>
              </a:extLst>
            </p:cNvPr>
            <p:cNvSpPr/>
            <p:nvPr/>
          </p:nvSpPr>
          <p:spPr>
            <a:xfrm>
              <a:off x="9594630" y="6099933"/>
              <a:ext cx="1884194" cy="75806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r>
                <a:rPr lang="en-GB" dirty="0" err="1">
                  <a:solidFill>
                    <a:srgbClr val="0081C7"/>
                  </a:solidFill>
                </a:rPr>
                <a:t>…</a:t>
              </a:r>
            </a:p>
          </p:txBody>
        </p:sp>
        <p:cxnSp>
          <p:nvCxnSpPr>
            <p:cNvPr id="67" name="Gerade Verbindung 66">
              <a:extLst>
                <a:ext uri="{FF2B5EF4-FFF2-40B4-BE49-F238E27FC236}">
                  <a16:creationId xmlns:a16="http://schemas.microsoft.com/office/drawing/2014/main" id="{7EB54B94-E616-EC45-8B5C-6A108A60384D}"/>
                </a:ext>
              </a:extLst>
            </p:cNvPr>
            <p:cNvCxnSpPr/>
            <p:nvPr/>
          </p:nvCxnSpPr>
          <p:spPr>
            <a:xfrm flipV="1">
              <a:off x="1931084" y="6318240"/>
              <a:ext cx="0" cy="539760"/>
            </a:xfrm>
            <a:prstGeom prst="line">
              <a:avLst/>
            </a:prstGeom>
            <a:ln w="19050">
              <a:solidFill>
                <a:schemeClr val="accent1"/>
              </a:solidFill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Gerade Verbindung 67">
              <a:extLst>
                <a:ext uri="{FF2B5EF4-FFF2-40B4-BE49-F238E27FC236}">
                  <a16:creationId xmlns:a16="http://schemas.microsoft.com/office/drawing/2014/main" id="{CBD0DF88-F3F2-4E45-BC6E-AB0A5B33A1E8}"/>
                </a:ext>
              </a:extLst>
            </p:cNvPr>
            <p:cNvCxnSpPr/>
            <p:nvPr/>
          </p:nvCxnSpPr>
          <p:spPr>
            <a:xfrm flipV="1">
              <a:off x="3836084" y="6318240"/>
              <a:ext cx="0" cy="539760"/>
            </a:xfrm>
            <a:prstGeom prst="line">
              <a:avLst/>
            </a:prstGeom>
            <a:ln w="19050">
              <a:solidFill>
                <a:schemeClr val="accent1"/>
              </a:solidFill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Gerade Verbindung 68">
              <a:extLst>
                <a:ext uri="{FF2B5EF4-FFF2-40B4-BE49-F238E27FC236}">
                  <a16:creationId xmlns:a16="http://schemas.microsoft.com/office/drawing/2014/main" id="{7C573BC7-DB0C-F440-93D1-92EDA31FD773}"/>
                </a:ext>
              </a:extLst>
            </p:cNvPr>
            <p:cNvCxnSpPr/>
            <p:nvPr/>
          </p:nvCxnSpPr>
          <p:spPr>
            <a:xfrm flipV="1">
              <a:off x="5741084" y="6318240"/>
              <a:ext cx="0" cy="539760"/>
            </a:xfrm>
            <a:prstGeom prst="line">
              <a:avLst/>
            </a:prstGeom>
            <a:ln w="19050">
              <a:solidFill>
                <a:schemeClr val="accent1"/>
              </a:solidFill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Gerade Verbindung 69">
              <a:extLst>
                <a:ext uri="{FF2B5EF4-FFF2-40B4-BE49-F238E27FC236}">
                  <a16:creationId xmlns:a16="http://schemas.microsoft.com/office/drawing/2014/main" id="{E308ECE3-DD8A-AF48-AF46-7AAD23F275C9}"/>
                </a:ext>
              </a:extLst>
            </p:cNvPr>
            <p:cNvCxnSpPr/>
            <p:nvPr/>
          </p:nvCxnSpPr>
          <p:spPr>
            <a:xfrm flipV="1">
              <a:off x="9551084" y="6318240"/>
              <a:ext cx="0" cy="539760"/>
            </a:xfrm>
            <a:prstGeom prst="line">
              <a:avLst/>
            </a:prstGeom>
            <a:ln w="19050">
              <a:solidFill>
                <a:schemeClr val="accent1"/>
              </a:solidFill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Gerade Verbindung 70">
              <a:extLst>
                <a:ext uri="{FF2B5EF4-FFF2-40B4-BE49-F238E27FC236}">
                  <a16:creationId xmlns:a16="http://schemas.microsoft.com/office/drawing/2014/main" id="{FD1600D7-86C7-FB41-8CA4-EB0B9C1F66EB}"/>
                </a:ext>
              </a:extLst>
            </p:cNvPr>
            <p:cNvCxnSpPr/>
            <p:nvPr/>
          </p:nvCxnSpPr>
          <p:spPr>
            <a:xfrm flipV="1">
              <a:off x="7646084" y="6318240"/>
              <a:ext cx="0" cy="539760"/>
            </a:xfrm>
            <a:prstGeom prst="line">
              <a:avLst/>
            </a:prstGeom>
            <a:ln w="19050">
              <a:solidFill>
                <a:schemeClr val="accent1"/>
              </a:solidFill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uppieren 53">
            <a:extLst>
              <a:ext uri="{FF2B5EF4-FFF2-40B4-BE49-F238E27FC236}">
                <a16:creationId xmlns:a16="http://schemas.microsoft.com/office/drawing/2014/main" id="{63AA8B60-D552-9747-AE2C-2C2375EFA64A}"/>
              </a:ext>
            </a:extLst>
          </p:cNvPr>
          <p:cNvGrpSpPr/>
          <p:nvPr/>
        </p:nvGrpSpPr>
        <p:grpSpPr>
          <a:xfrm>
            <a:off x="1657108" y="2435398"/>
            <a:ext cx="400222" cy="320468"/>
            <a:chOff x="2063751" y="1589088"/>
            <a:chExt cx="438150" cy="350838"/>
          </a:xfrm>
          <a:solidFill>
            <a:srgbClr val="0081C7"/>
          </a:solidFill>
        </p:grpSpPr>
        <p:sp>
          <p:nvSpPr>
            <p:cNvPr id="55" name="Freeform 27">
              <a:extLst>
                <a:ext uri="{FF2B5EF4-FFF2-40B4-BE49-F238E27FC236}">
                  <a16:creationId xmlns:a16="http://schemas.microsoft.com/office/drawing/2014/main" id="{C012259B-6B94-0642-BC52-12853CC2EE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3751" y="1589088"/>
              <a:ext cx="254000" cy="350838"/>
            </a:xfrm>
            <a:custGeom>
              <a:avLst/>
              <a:gdLst>
                <a:gd name="T0" fmla="*/ 48 w 511"/>
                <a:gd name="T1" fmla="*/ 204 h 706"/>
                <a:gd name="T2" fmla="*/ 48 w 511"/>
                <a:gd name="T3" fmla="*/ 204 h 706"/>
                <a:gd name="T4" fmla="*/ 0 w 511"/>
                <a:gd name="T5" fmla="*/ 253 h 706"/>
                <a:gd name="T6" fmla="*/ 0 w 511"/>
                <a:gd name="T7" fmla="*/ 450 h 706"/>
                <a:gd name="T8" fmla="*/ 48 w 511"/>
                <a:gd name="T9" fmla="*/ 499 h 706"/>
                <a:gd name="T10" fmla="*/ 144 w 511"/>
                <a:gd name="T11" fmla="*/ 499 h 706"/>
                <a:gd name="T12" fmla="*/ 466 w 511"/>
                <a:gd name="T13" fmla="*/ 696 h 706"/>
                <a:gd name="T14" fmla="*/ 508 w 511"/>
                <a:gd name="T15" fmla="*/ 689 h 706"/>
                <a:gd name="T16" fmla="*/ 508 w 511"/>
                <a:gd name="T17" fmla="*/ 14 h 706"/>
                <a:gd name="T18" fmla="*/ 466 w 511"/>
                <a:gd name="T19" fmla="*/ 7 h 706"/>
                <a:gd name="T20" fmla="*/ 144 w 511"/>
                <a:gd name="T21" fmla="*/ 204 h 706"/>
                <a:gd name="T22" fmla="*/ 48 w 511"/>
                <a:gd name="T23" fmla="*/ 204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11" h="706">
                  <a:moveTo>
                    <a:pt x="48" y="204"/>
                  </a:moveTo>
                  <a:lnTo>
                    <a:pt x="48" y="204"/>
                  </a:lnTo>
                  <a:cubicBezTo>
                    <a:pt x="0" y="204"/>
                    <a:pt x="0" y="253"/>
                    <a:pt x="0" y="253"/>
                  </a:cubicBezTo>
                  <a:lnTo>
                    <a:pt x="0" y="450"/>
                  </a:lnTo>
                  <a:cubicBezTo>
                    <a:pt x="0" y="450"/>
                    <a:pt x="0" y="499"/>
                    <a:pt x="48" y="499"/>
                  </a:cubicBezTo>
                  <a:lnTo>
                    <a:pt x="144" y="499"/>
                  </a:lnTo>
                  <a:cubicBezTo>
                    <a:pt x="218" y="499"/>
                    <a:pt x="380" y="676"/>
                    <a:pt x="466" y="696"/>
                  </a:cubicBezTo>
                  <a:cubicBezTo>
                    <a:pt x="511" y="706"/>
                    <a:pt x="508" y="689"/>
                    <a:pt x="508" y="689"/>
                  </a:cubicBezTo>
                  <a:lnTo>
                    <a:pt x="508" y="14"/>
                  </a:lnTo>
                  <a:cubicBezTo>
                    <a:pt x="508" y="14"/>
                    <a:pt x="507" y="0"/>
                    <a:pt x="466" y="7"/>
                  </a:cubicBezTo>
                  <a:cubicBezTo>
                    <a:pt x="393" y="20"/>
                    <a:pt x="218" y="204"/>
                    <a:pt x="144" y="204"/>
                  </a:cubicBezTo>
                  <a:lnTo>
                    <a:pt x="48" y="20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6" name="Freeform 28">
              <a:extLst>
                <a:ext uri="{FF2B5EF4-FFF2-40B4-BE49-F238E27FC236}">
                  <a16:creationId xmlns:a16="http://schemas.microsoft.com/office/drawing/2014/main" id="{E91B323D-7C71-B345-B67D-8E979AA3F67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3788" y="1660525"/>
              <a:ext cx="77788" cy="211138"/>
            </a:xfrm>
            <a:custGeom>
              <a:avLst/>
              <a:gdLst>
                <a:gd name="T0" fmla="*/ 33 w 156"/>
                <a:gd name="T1" fmla="*/ 425 h 425"/>
                <a:gd name="T2" fmla="*/ 33 w 156"/>
                <a:gd name="T3" fmla="*/ 425 h 425"/>
                <a:gd name="T4" fmla="*/ 0 w 156"/>
                <a:gd name="T5" fmla="*/ 379 h 425"/>
                <a:gd name="T6" fmla="*/ 99 w 156"/>
                <a:gd name="T7" fmla="*/ 209 h 425"/>
                <a:gd name="T8" fmla="*/ 9 w 156"/>
                <a:gd name="T9" fmla="*/ 45 h 425"/>
                <a:gd name="T10" fmla="*/ 44 w 156"/>
                <a:gd name="T11" fmla="*/ 0 h 425"/>
                <a:gd name="T12" fmla="*/ 156 w 156"/>
                <a:gd name="T13" fmla="*/ 209 h 425"/>
                <a:gd name="T14" fmla="*/ 33 w 156"/>
                <a:gd name="T15" fmla="*/ 425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6" h="425">
                  <a:moveTo>
                    <a:pt x="33" y="425"/>
                  </a:moveTo>
                  <a:lnTo>
                    <a:pt x="33" y="425"/>
                  </a:lnTo>
                  <a:lnTo>
                    <a:pt x="0" y="379"/>
                  </a:lnTo>
                  <a:cubicBezTo>
                    <a:pt x="64" y="334"/>
                    <a:pt x="99" y="273"/>
                    <a:pt x="99" y="209"/>
                  </a:cubicBezTo>
                  <a:cubicBezTo>
                    <a:pt x="99" y="147"/>
                    <a:pt x="67" y="90"/>
                    <a:pt x="9" y="45"/>
                  </a:cubicBezTo>
                  <a:lnTo>
                    <a:pt x="44" y="0"/>
                  </a:lnTo>
                  <a:cubicBezTo>
                    <a:pt x="116" y="55"/>
                    <a:pt x="156" y="129"/>
                    <a:pt x="156" y="209"/>
                  </a:cubicBezTo>
                  <a:cubicBezTo>
                    <a:pt x="156" y="291"/>
                    <a:pt x="111" y="370"/>
                    <a:pt x="33" y="42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9" name="Freeform 29">
              <a:extLst>
                <a:ext uri="{FF2B5EF4-FFF2-40B4-BE49-F238E27FC236}">
                  <a16:creationId xmlns:a16="http://schemas.microsoft.com/office/drawing/2014/main" id="{56A2A6AD-BD6E-B34B-8BFB-011177763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3476" y="1622425"/>
              <a:ext cx="98425" cy="290513"/>
            </a:xfrm>
            <a:custGeom>
              <a:avLst/>
              <a:gdLst>
                <a:gd name="T0" fmla="*/ 33 w 198"/>
                <a:gd name="T1" fmla="*/ 587 h 587"/>
                <a:gd name="T2" fmla="*/ 33 w 198"/>
                <a:gd name="T3" fmla="*/ 587 h 587"/>
                <a:gd name="T4" fmla="*/ 0 w 198"/>
                <a:gd name="T5" fmla="*/ 541 h 587"/>
                <a:gd name="T6" fmla="*/ 141 w 198"/>
                <a:gd name="T7" fmla="*/ 288 h 587"/>
                <a:gd name="T8" fmla="*/ 14 w 198"/>
                <a:gd name="T9" fmla="*/ 44 h 587"/>
                <a:gd name="T10" fmla="*/ 49 w 198"/>
                <a:gd name="T11" fmla="*/ 0 h 587"/>
                <a:gd name="T12" fmla="*/ 198 w 198"/>
                <a:gd name="T13" fmla="*/ 288 h 587"/>
                <a:gd name="T14" fmla="*/ 33 w 198"/>
                <a:gd name="T15" fmla="*/ 587 h 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8" h="587">
                  <a:moveTo>
                    <a:pt x="33" y="587"/>
                  </a:moveTo>
                  <a:lnTo>
                    <a:pt x="33" y="587"/>
                  </a:lnTo>
                  <a:lnTo>
                    <a:pt x="0" y="541"/>
                  </a:lnTo>
                  <a:cubicBezTo>
                    <a:pt x="90" y="476"/>
                    <a:pt x="141" y="384"/>
                    <a:pt x="141" y="288"/>
                  </a:cubicBezTo>
                  <a:cubicBezTo>
                    <a:pt x="141" y="196"/>
                    <a:pt x="96" y="109"/>
                    <a:pt x="14" y="44"/>
                  </a:cubicBezTo>
                  <a:lnTo>
                    <a:pt x="49" y="0"/>
                  </a:lnTo>
                  <a:cubicBezTo>
                    <a:pt x="145" y="75"/>
                    <a:pt x="198" y="178"/>
                    <a:pt x="198" y="288"/>
                  </a:cubicBezTo>
                  <a:cubicBezTo>
                    <a:pt x="198" y="402"/>
                    <a:pt x="138" y="512"/>
                    <a:pt x="33" y="58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17" name="Textfeld 16">
            <a:extLst>
              <a:ext uri="{FF2B5EF4-FFF2-40B4-BE49-F238E27FC236}">
                <a16:creationId xmlns:a16="http://schemas.microsoft.com/office/drawing/2014/main" id="{B91FF844-D603-C444-94DF-9E34CC3672FC}"/>
              </a:ext>
            </a:extLst>
          </p:cNvPr>
          <p:cNvSpPr txBox="1"/>
          <p:nvPr/>
        </p:nvSpPr>
        <p:spPr>
          <a:xfrm>
            <a:off x="2596129" y="2839116"/>
            <a:ext cx="0" cy="0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GB" dirty="0" err="1"/>
          </a:p>
        </p:txBody>
      </p:sp>
    </p:spTree>
    <p:extLst>
      <p:ext uri="{BB962C8B-B14F-4D97-AF65-F5344CB8AC3E}">
        <p14:creationId xmlns:p14="http://schemas.microsoft.com/office/powerpoint/2010/main" val="68387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  <p:bldP spid="3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9DF9AE97-C4D3-F547-9A9B-172B3E981A3F}"/>
              </a:ext>
            </a:extLst>
          </p:cNvPr>
          <p:cNvGrpSpPr/>
          <p:nvPr/>
        </p:nvGrpSpPr>
        <p:grpSpPr>
          <a:xfrm>
            <a:off x="9128390" y="1958798"/>
            <a:ext cx="708359" cy="708359"/>
            <a:chOff x="4517291" y="1547446"/>
            <a:chExt cx="1766277" cy="1766277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AFBC7B73-0DCC-C146-88FC-A64B3D673923}"/>
                </a:ext>
              </a:extLst>
            </p:cNvPr>
            <p:cNvSpPr/>
            <p:nvPr/>
          </p:nvSpPr>
          <p:spPr>
            <a:xfrm rot="5400000">
              <a:off x="5205045" y="1547445"/>
              <a:ext cx="390769" cy="176627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 rtl="0">
                <a:lnSpc>
                  <a:spcPct val="90000"/>
                </a:lnSpc>
                <a:spcAft>
                  <a:spcPts val="1000"/>
                </a:spcAft>
              </a:pPr>
              <a:endParaRPr lang="en" dirty="0" err="1"/>
            </a:p>
          </p:txBody>
        </p:sp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B1B2596A-E34C-784C-866F-1084FA2C6B36}"/>
                </a:ext>
              </a:extLst>
            </p:cNvPr>
            <p:cNvSpPr/>
            <p:nvPr/>
          </p:nvSpPr>
          <p:spPr>
            <a:xfrm>
              <a:off x="5205046" y="1547446"/>
              <a:ext cx="390769" cy="176627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 rtl="0">
                <a:lnSpc>
                  <a:spcPct val="90000"/>
                </a:lnSpc>
                <a:spcAft>
                  <a:spcPts val="1000"/>
                </a:spcAft>
              </a:pPr>
              <a:endParaRPr lang="en" dirty="0" err="1"/>
            </a:p>
          </p:txBody>
        </p:sp>
      </p:grpSp>
      <p:sp>
        <p:nvSpPr>
          <p:cNvPr id="6" name="Titel 5"/>
          <p:cNvSpPr>
            <a:spLocks noGrp="1"/>
          </p:cNvSpPr>
          <p:nvPr>
            <p:ph type="ctrTitle"/>
          </p:nvPr>
        </p:nvSpPr>
        <p:spPr>
          <a:xfrm>
            <a:off x="2032805" y="2507322"/>
            <a:ext cx="8017712" cy="1846659"/>
          </a:xfrm>
        </p:spPr>
        <p:txBody>
          <a:bodyPr/>
          <a:lstStyle/>
          <a:p>
            <a:pPr algn="l" rtl="0"/>
            <a:r>
              <a:rPr lang="en" b="1" i="0" u="none" baseline="0">
                <a:latin typeface="Franklin Gothic Medium" panose="020B0603020102020204" pitchFamily="34" charset="0"/>
              </a:rPr>
              <a:t>Providing </a:t>
            </a:r>
            <a:r>
              <a:rPr lang="en" b="1" i="0" u="none" baseline="0">
                <a:solidFill>
                  <a:srgbClr val="0081C7"/>
                </a:solidFill>
                <a:latin typeface="Franklin Gothic Medium" panose="020B0603020102020204" pitchFamily="34" charset="0"/>
              </a:rPr>
              <a:t>more than 150 Commend functions </a:t>
            </a:r>
            <a:r>
              <a:rPr lang="en" b="1" i="0" u="none" baseline="0">
                <a:latin typeface="Franklin Gothic Medium" panose="020B0603020102020204" pitchFamily="34" charset="0"/>
              </a:rPr>
              <a:t>based on 40 years of experience.</a:t>
            </a:r>
          </a:p>
        </p:txBody>
      </p:sp>
    </p:spTree>
    <p:extLst>
      <p:ext uri="{BB962C8B-B14F-4D97-AF65-F5344CB8AC3E}">
        <p14:creationId xmlns:p14="http://schemas.microsoft.com/office/powerpoint/2010/main" val="4733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540070" y="409292"/>
            <a:ext cx="11111046" cy="540000"/>
          </a:xfrm>
        </p:spPr>
        <p:txBody>
          <a:bodyPr/>
          <a:lstStyle/>
          <a:p>
            <a:pPr algn="ctr" rtl="0"/>
            <a:r>
              <a:rPr lang="en" b="0" i="0" u="none" baseline="0"/>
              <a:t>Seriously different</a:t>
            </a:r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3C0A89A6-DC50-D54A-9F0F-D5893262F6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51766" y="831922"/>
            <a:ext cx="5036592" cy="839432"/>
          </a:xfrm>
          <a:prstGeom prst="rect">
            <a:avLst/>
          </a:prstGeom>
        </p:spPr>
      </p:pic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22A6F0E8-4D86-2F48-8D74-071A5D4538F9}"/>
              </a:ext>
            </a:extLst>
          </p:cNvPr>
          <p:cNvGrpSpPr/>
          <p:nvPr/>
        </p:nvGrpSpPr>
        <p:grpSpPr>
          <a:xfrm>
            <a:off x="343443" y="1943897"/>
            <a:ext cx="3358387" cy="3027814"/>
            <a:chOff x="343443" y="1943897"/>
            <a:chExt cx="3358387" cy="3027814"/>
          </a:xfrm>
        </p:grpSpPr>
        <p:sp>
          <p:nvSpPr>
            <p:cNvPr id="49" name="Ellipse 85"/>
            <p:cNvSpPr/>
            <p:nvPr/>
          </p:nvSpPr>
          <p:spPr bwMode="gray">
            <a:xfrm>
              <a:off x="1083313" y="1943897"/>
              <a:ext cx="2025362" cy="2025361"/>
            </a:xfrm>
            <a:prstGeom prst="ellipse">
              <a:avLst/>
            </a:prstGeom>
            <a:noFill/>
            <a:ln w="9525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 rtl="0">
                <a:lnSpc>
                  <a:spcPct val="90000"/>
                </a:lnSpc>
                <a:spcAft>
                  <a:spcPts val="1000"/>
                </a:spcAft>
              </a:pPr>
              <a:endParaRPr lang="en" dirty="0" err="1"/>
            </a:p>
          </p:txBody>
        </p:sp>
        <p:sp>
          <p:nvSpPr>
            <p:cNvPr id="48" name="Oval 47"/>
            <p:cNvSpPr/>
            <p:nvPr/>
          </p:nvSpPr>
          <p:spPr>
            <a:xfrm>
              <a:off x="1198250" y="2058833"/>
              <a:ext cx="1795488" cy="1795488"/>
            </a:xfrm>
            <a:prstGeom prst="ellipse">
              <a:avLst/>
            </a:prstGeom>
            <a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 rtl="0">
                <a:lnSpc>
                  <a:spcPct val="90000"/>
                </a:lnSpc>
                <a:spcAft>
                  <a:spcPts val="1000"/>
                </a:spcAft>
              </a:pPr>
              <a:endParaRPr lang="en" dirty="0" err="1"/>
            </a:p>
          </p:txBody>
        </p:sp>
        <p:sp>
          <p:nvSpPr>
            <p:cNvPr id="7" name="Rechteck 6"/>
            <p:cNvSpPr/>
            <p:nvPr/>
          </p:nvSpPr>
          <p:spPr bwMode="gray">
            <a:xfrm>
              <a:off x="343443" y="4154601"/>
              <a:ext cx="3358387" cy="81711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252000" tIns="144000" rIns="252000" bIns="144000">
              <a:spAutoFit/>
            </a:bodyPr>
            <a:lstStyle/>
            <a:p>
              <a:pPr indent="-190500" algn="ctr" rtl="0">
                <a:lnSpc>
                  <a:spcPct val="95000"/>
                </a:lnSpc>
                <a:spcAft>
                  <a:spcPts val="800"/>
                </a:spcAft>
                <a:buClr>
                  <a:srgbClr val="808080"/>
                </a:buClr>
                <a:defRPr/>
              </a:pPr>
              <a:r>
                <a:rPr lang="en" b="1" i="0" u="none" baseline="0">
                  <a:solidFill>
                    <a:srgbClr val="0081C7"/>
                  </a:solidFill>
                  <a:ea typeface="Franklin Gothic Demi" charset="0"/>
                  <a:cs typeface="Franklin Gothic Demi" charset="0"/>
                </a:rPr>
                <a:t>Developed specifically for challenging environments</a:t>
              </a:r>
              <a:endParaRPr lang="en" b="1" dirty="0">
                <a:solidFill>
                  <a:srgbClr val="0081C7"/>
                </a:solidFill>
                <a:ea typeface="Franklin Gothic Demi" charset="0"/>
                <a:cs typeface="Franklin Gothic Demi" charset="0"/>
              </a:endParaRPr>
            </a:p>
          </p:txBody>
        </p:sp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6F094EED-2CD0-4041-90A1-474A68006671}"/>
              </a:ext>
            </a:extLst>
          </p:cNvPr>
          <p:cNvGrpSpPr/>
          <p:nvPr/>
        </p:nvGrpSpPr>
        <p:grpSpPr>
          <a:xfrm>
            <a:off x="2803302" y="1943897"/>
            <a:ext cx="4093982" cy="3036092"/>
            <a:chOff x="2803302" y="1943897"/>
            <a:chExt cx="4093982" cy="3036092"/>
          </a:xfrm>
        </p:grpSpPr>
        <p:sp>
          <p:nvSpPr>
            <p:cNvPr id="16" name="Ellipse 85">
              <a:extLst>
                <a:ext uri="{FF2B5EF4-FFF2-40B4-BE49-F238E27FC236}">
                  <a16:creationId xmlns:a16="http://schemas.microsoft.com/office/drawing/2014/main" id="{A2B18E3E-5EC1-1647-B4B9-744DC173C34F}"/>
                </a:ext>
              </a:extLst>
            </p:cNvPr>
            <p:cNvSpPr/>
            <p:nvPr/>
          </p:nvSpPr>
          <p:spPr bwMode="gray">
            <a:xfrm>
              <a:off x="3747648" y="1943897"/>
              <a:ext cx="2025362" cy="2025361"/>
            </a:xfrm>
            <a:prstGeom prst="ellipse">
              <a:avLst/>
            </a:prstGeom>
            <a:noFill/>
            <a:ln w="9525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 rtl="0">
                <a:lnSpc>
                  <a:spcPct val="90000"/>
                </a:lnSpc>
                <a:spcAft>
                  <a:spcPts val="1000"/>
                </a:spcAft>
              </a:pPr>
              <a:endParaRPr lang="en" dirty="0" err="1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4740F79-BEB6-1742-8200-28CE1E6ABFA4}"/>
                </a:ext>
              </a:extLst>
            </p:cNvPr>
            <p:cNvSpPr/>
            <p:nvPr/>
          </p:nvSpPr>
          <p:spPr>
            <a:xfrm>
              <a:off x="3862585" y="2058833"/>
              <a:ext cx="1795488" cy="1795488"/>
            </a:xfrm>
            <a:prstGeom prst="ellipse">
              <a:avLst/>
            </a:prstGeom>
            <a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 rtl="0">
                <a:lnSpc>
                  <a:spcPct val="90000"/>
                </a:lnSpc>
                <a:spcAft>
                  <a:spcPts val="1000"/>
                </a:spcAft>
              </a:pPr>
              <a:endParaRPr lang="en" dirty="0" err="1"/>
            </a:p>
          </p:txBody>
        </p:sp>
        <p:sp>
          <p:nvSpPr>
            <p:cNvPr id="8" name="Rechteck 7"/>
            <p:cNvSpPr/>
            <p:nvPr/>
          </p:nvSpPr>
          <p:spPr bwMode="gray">
            <a:xfrm>
              <a:off x="2803302" y="4162879"/>
              <a:ext cx="4093982" cy="81711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252000" tIns="144000" rIns="252000" bIns="144000">
              <a:spAutoFit/>
            </a:bodyPr>
            <a:lstStyle/>
            <a:p>
              <a:pPr indent="-190500" algn="ctr" rtl="0">
                <a:lnSpc>
                  <a:spcPct val="95000"/>
                </a:lnSpc>
                <a:spcAft>
                  <a:spcPts val="800"/>
                </a:spcAft>
                <a:buClr>
                  <a:srgbClr val="808080"/>
                </a:buClr>
                <a:defRPr/>
              </a:pPr>
              <a:r>
                <a:rPr lang="en" b="1" i="0" u="none" baseline="0">
                  <a:solidFill>
                    <a:srgbClr val="0081C7"/>
                  </a:solidFill>
                  <a:ea typeface="Franklin Gothic Demi" charset="0"/>
                  <a:cs typeface="Franklin Gothic Demi" charset="0"/>
                </a:rPr>
                <a:t>Perfect</a:t>
              </a:r>
              <a:br>
                <a:rPr lang="en" b="1">
                  <a:solidFill>
                    <a:srgbClr val="0081C7"/>
                  </a:solidFill>
                  <a:ea typeface="Franklin Gothic Demi" charset="0"/>
                  <a:cs typeface="Franklin Gothic Demi" charset="0"/>
                </a:rPr>
              </a:br>
              <a:r>
                <a:rPr lang="en" b="1" i="0" u="none" baseline="0">
                  <a:solidFill>
                    <a:srgbClr val="0081C7"/>
                  </a:solidFill>
                  <a:ea typeface="Franklin Gothic Demi" charset="0"/>
                  <a:cs typeface="Franklin Gothic Demi" charset="0"/>
                </a:rPr>
                <a:t>speech intelligibility</a:t>
              </a:r>
              <a:endParaRPr lang="en" b="1" dirty="0">
                <a:solidFill>
                  <a:srgbClr val="0081C7"/>
                </a:solidFill>
                <a:ea typeface="Franklin Gothic Demi" charset="0"/>
                <a:cs typeface="Franklin Gothic Demi" charset="0"/>
              </a:endParaRPr>
            </a:p>
          </p:txBody>
        </p:sp>
      </p:grp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D6B8E43D-C0A4-214D-9352-61E8717AC776}"/>
              </a:ext>
            </a:extLst>
          </p:cNvPr>
          <p:cNvGrpSpPr/>
          <p:nvPr/>
        </p:nvGrpSpPr>
        <p:grpSpPr>
          <a:xfrm>
            <a:off x="5578385" y="1943897"/>
            <a:ext cx="3692558" cy="3044370"/>
            <a:chOff x="5578385" y="1943897"/>
            <a:chExt cx="3692558" cy="3044370"/>
          </a:xfrm>
        </p:grpSpPr>
        <p:sp>
          <p:nvSpPr>
            <p:cNvPr id="19" name="Ellipse 85">
              <a:extLst>
                <a:ext uri="{FF2B5EF4-FFF2-40B4-BE49-F238E27FC236}">
                  <a16:creationId xmlns:a16="http://schemas.microsoft.com/office/drawing/2014/main" id="{466D083A-3483-9440-AF11-D22C1D9F8D36}"/>
                </a:ext>
              </a:extLst>
            </p:cNvPr>
            <p:cNvSpPr/>
            <p:nvPr/>
          </p:nvSpPr>
          <p:spPr bwMode="gray">
            <a:xfrm>
              <a:off x="6411983" y="1943897"/>
              <a:ext cx="2025362" cy="2025361"/>
            </a:xfrm>
            <a:prstGeom prst="ellipse">
              <a:avLst/>
            </a:prstGeom>
            <a:noFill/>
            <a:ln w="9525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 rtl="0">
                <a:lnSpc>
                  <a:spcPct val="90000"/>
                </a:lnSpc>
                <a:spcAft>
                  <a:spcPts val="1000"/>
                </a:spcAft>
              </a:pPr>
              <a:endParaRPr lang="en" dirty="0" err="1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7F15A49-39DD-5342-90F6-C46C9C98A2A4}"/>
                </a:ext>
              </a:extLst>
            </p:cNvPr>
            <p:cNvSpPr/>
            <p:nvPr/>
          </p:nvSpPr>
          <p:spPr>
            <a:xfrm>
              <a:off x="6526920" y="2058833"/>
              <a:ext cx="1795488" cy="1795488"/>
            </a:xfrm>
            <a:prstGeom prst="ellipse">
              <a:avLst/>
            </a:prstGeom>
            <a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 rtl="0">
                <a:lnSpc>
                  <a:spcPct val="90000"/>
                </a:lnSpc>
                <a:spcAft>
                  <a:spcPts val="1000"/>
                </a:spcAft>
              </a:pPr>
              <a:endParaRPr lang="en" dirty="0" err="1"/>
            </a:p>
          </p:txBody>
        </p:sp>
        <p:sp>
          <p:nvSpPr>
            <p:cNvPr id="9" name="Rechteck 8"/>
            <p:cNvSpPr/>
            <p:nvPr/>
          </p:nvSpPr>
          <p:spPr bwMode="gray">
            <a:xfrm>
              <a:off x="5578385" y="4171157"/>
              <a:ext cx="3692558" cy="81711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252000" tIns="144000" rIns="252000" bIns="144000">
              <a:spAutoFit/>
            </a:bodyPr>
            <a:lstStyle/>
            <a:p>
              <a:pPr indent="-190500" algn="ctr" rtl="0">
                <a:lnSpc>
                  <a:spcPct val="95000"/>
                </a:lnSpc>
                <a:spcAft>
                  <a:spcPts val="800"/>
                </a:spcAft>
                <a:buClr>
                  <a:srgbClr val="808080"/>
                </a:buClr>
                <a:defRPr/>
              </a:pPr>
              <a:r>
                <a:rPr lang="en" b="1" i="0" u="none" baseline="0">
                  <a:solidFill>
                    <a:srgbClr val="0081C7"/>
                  </a:solidFill>
                  <a:ea typeface="Franklin Gothic Demi" charset="0"/>
                  <a:cs typeface="Franklin Gothic Demi" charset="0"/>
                </a:rPr>
                <a:t>Wide range of functions and</a:t>
              </a:r>
              <a:br>
                <a:rPr lang="en" b="1">
                  <a:solidFill>
                    <a:srgbClr val="0081C7"/>
                  </a:solidFill>
                  <a:ea typeface="Franklin Gothic Demi" charset="0"/>
                  <a:cs typeface="Franklin Gothic Demi" charset="0"/>
                </a:rPr>
              </a:br>
              <a:r>
                <a:rPr lang="en" b="1" i="0" u="none" baseline="0">
                  <a:solidFill>
                    <a:srgbClr val="0081C7"/>
                  </a:solidFill>
                  <a:ea typeface="Franklin Gothic Demi" charset="0"/>
                  <a:cs typeface="Franklin Gothic Demi" charset="0"/>
                </a:rPr>
                <a:t>connection options</a:t>
              </a:r>
            </a:p>
          </p:txBody>
        </p:sp>
      </p:grp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BDB4DE0C-0607-754B-A0D8-79BB65815FB6}"/>
              </a:ext>
            </a:extLst>
          </p:cNvPr>
          <p:cNvGrpSpPr/>
          <p:nvPr/>
        </p:nvGrpSpPr>
        <p:grpSpPr>
          <a:xfrm>
            <a:off x="8244852" y="1943897"/>
            <a:ext cx="3692558" cy="3044370"/>
            <a:chOff x="8244852" y="1943897"/>
            <a:chExt cx="3692558" cy="3044370"/>
          </a:xfrm>
        </p:grpSpPr>
        <p:sp>
          <p:nvSpPr>
            <p:cNvPr id="22" name="Ellipse 85">
              <a:extLst>
                <a:ext uri="{FF2B5EF4-FFF2-40B4-BE49-F238E27FC236}">
                  <a16:creationId xmlns:a16="http://schemas.microsoft.com/office/drawing/2014/main" id="{FB09772F-6A9F-0D48-9B3D-DE98900943C6}"/>
                </a:ext>
              </a:extLst>
            </p:cNvPr>
            <p:cNvSpPr/>
            <p:nvPr/>
          </p:nvSpPr>
          <p:spPr bwMode="gray">
            <a:xfrm>
              <a:off x="9076319" y="1943897"/>
              <a:ext cx="2025362" cy="2025361"/>
            </a:xfrm>
            <a:prstGeom prst="ellipse">
              <a:avLst/>
            </a:prstGeom>
            <a:noFill/>
            <a:ln w="9525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 rtl="0">
                <a:lnSpc>
                  <a:spcPct val="90000"/>
                </a:lnSpc>
                <a:spcAft>
                  <a:spcPts val="1000"/>
                </a:spcAft>
              </a:pPr>
              <a:endParaRPr lang="en" dirty="0" err="1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FF83895B-842F-E44F-9358-6D1E9AF9A49C}"/>
                </a:ext>
              </a:extLst>
            </p:cNvPr>
            <p:cNvSpPr/>
            <p:nvPr/>
          </p:nvSpPr>
          <p:spPr>
            <a:xfrm>
              <a:off x="9191256" y="2058833"/>
              <a:ext cx="1795488" cy="1795488"/>
            </a:xfrm>
            <a:prstGeom prst="ellipse">
              <a:avLst/>
            </a:prstGeom>
            <a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 rtl="0">
                <a:lnSpc>
                  <a:spcPct val="90000"/>
                </a:lnSpc>
                <a:spcAft>
                  <a:spcPts val="1000"/>
                </a:spcAft>
              </a:pPr>
              <a:endParaRPr lang="en" dirty="0" err="1"/>
            </a:p>
          </p:txBody>
        </p:sp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89AF75DD-DA53-774E-B8CB-0D31A901AF40}"/>
                </a:ext>
              </a:extLst>
            </p:cNvPr>
            <p:cNvSpPr/>
            <p:nvPr/>
          </p:nvSpPr>
          <p:spPr bwMode="gray">
            <a:xfrm>
              <a:off x="8244852" y="4171157"/>
              <a:ext cx="3692558" cy="81711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252000" tIns="144000" rIns="252000" bIns="144000">
              <a:spAutoFit/>
            </a:bodyPr>
            <a:lstStyle/>
            <a:p>
              <a:pPr indent="-190500" algn="ctr" rtl="0">
                <a:lnSpc>
                  <a:spcPct val="95000"/>
                </a:lnSpc>
                <a:spcAft>
                  <a:spcPts val="800"/>
                </a:spcAft>
                <a:buClr>
                  <a:srgbClr val="808080"/>
                </a:buClr>
                <a:defRPr/>
              </a:pPr>
              <a:r>
                <a:rPr lang="en" b="1" i="0" u="none" baseline="0">
                  <a:solidFill>
                    <a:srgbClr val="0081C7"/>
                  </a:solidFill>
                  <a:ea typeface="Franklin Gothic Demi" charset="0"/>
                  <a:cs typeface="Franklin Gothic Demi" charset="0"/>
                </a:rPr>
                <a:t>Cost-saving and</a:t>
              </a:r>
              <a:br>
                <a:rPr lang="en" b="1">
                  <a:solidFill>
                    <a:srgbClr val="0081C7"/>
                  </a:solidFill>
                  <a:ea typeface="Franklin Gothic Demi" charset="0"/>
                  <a:cs typeface="Franklin Gothic Demi" charset="0"/>
                </a:rPr>
              </a:br>
              <a:r>
                <a:rPr lang="en" b="1" i="0" u="none" baseline="0">
                  <a:solidFill>
                    <a:srgbClr val="0081C7"/>
                  </a:solidFill>
                  <a:ea typeface="Franklin Gothic Demi" charset="0"/>
                  <a:cs typeface="Franklin Gothic Demi" charset="0"/>
                </a:rPr>
                <a:t>future-oriented</a:t>
              </a:r>
            </a:p>
          </p:txBody>
        </p: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DA6D2105-DEAB-6844-9C6F-48DC86102D27}"/>
              </a:ext>
            </a:extLst>
          </p:cNvPr>
          <p:cNvGrpSpPr/>
          <p:nvPr/>
        </p:nvGrpSpPr>
        <p:grpSpPr>
          <a:xfrm>
            <a:off x="4215361" y="5190166"/>
            <a:ext cx="3760463" cy="2025330"/>
            <a:chOff x="3266230" y="1567824"/>
            <a:chExt cx="5712549" cy="3076693"/>
          </a:xfrm>
        </p:grpSpPr>
        <p:pic>
          <p:nvPicPr>
            <p:cNvPr id="26" name="Grafik 25">
              <a:extLst>
                <a:ext uri="{FF2B5EF4-FFF2-40B4-BE49-F238E27FC236}">
                  <a16:creationId xmlns:a16="http://schemas.microsoft.com/office/drawing/2014/main" id="{2E9A6360-B4B8-3B41-AB15-31A0C526F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35357" y="1567824"/>
              <a:ext cx="2243422" cy="3076693"/>
            </a:xfrm>
            <a:prstGeom prst="rect">
              <a:avLst/>
            </a:prstGeom>
          </p:spPr>
        </p:pic>
        <p:pic>
          <p:nvPicPr>
            <p:cNvPr id="27" name="Grafik 26">
              <a:extLst>
                <a:ext uri="{FF2B5EF4-FFF2-40B4-BE49-F238E27FC236}">
                  <a16:creationId xmlns:a16="http://schemas.microsoft.com/office/drawing/2014/main" id="{7F6FEE64-5518-9C4F-AE9F-956C9876CD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66230" y="1714490"/>
              <a:ext cx="1771447" cy="2778742"/>
            </a:xfrm>
            <a:prstGeom prst="rect">
              <a:avLst/>
            </a:prstGeom>
          </p:spPr>
        </p:pic>
        <p:pic>
          <p:nvPicPr>
            <p:cNvPr id="25" name="Grafik 24">
              <a:extLst>
                <a:ext uri="{FF2B5EF4-FFF2-40B4-BE49-F238E27FC236}">
                  <a16:creationId xmlns:a16="http://schemas.microsoft.com/office/drawing/2014/main" id="{A029FB87-13C1-9F4D-B150-85CC66A3FF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0490" y="1730307"/>
              <a:ext cx="2320794" cy="26650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0231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6" descr="logo.jpg">
            <a:extLst>
              <a:ext uri="{FF2B5EF4-FFF2-40B4-BE49-F238E27FC236}">
                <a16:creationId xmlns:a16="http://schemas.microsoft.com/office/drawing/2014/main" id="{8E62306A-DEA5-AD45-9A28-604E444A12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915" y="1"/>
            <a:ext cx="606266" cy="772455"/>
          </a:xfrm>
          <a:prstGeom prst="rect">
            <a:avLst/>
          </a:prstGeom>
          <a:effectLst>
            <a:outerShdw blurRad="50800" dir="5400000" algn="t" rotWithShape="0">
              <a:prstClr val="black">
                <a:alpha val="30000"/>
              </a:prstClr>
            </a:outerShdw>
          </a:effectLst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1A0E727-7F8C-1B4F-B1CF-82D96BE46B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1793" y="1764627"/>
            <a:ext cx="7545567" cy="1257595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F529E789-D0DB-1349-9A9D-BA1AD2F91053}"/>
              </a:ext>
            </a:extLst>
          </p:cNvPr>
          <p:cNvSpPr txBox="1">
            <a:spLocks/>
          </p:cNvSpPr>
          <p:nvPr/>
        </p:nvSpPr>
        <p:spPr bwMode="gray">
          <a:xfrm>
            <a:off x="1218074" y="2409985"/>
            <a:ext cx="5802657" cy="149300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ctr" defTabSz="914491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1000"/>
              </a:spcAft>
              <a:buNone/>
              <a:defRPr sz="5600" b="0" kern="1200">
                <a:solidFill>
                  <a:srgbClr val="FFFFFF"/>
                </a:solidFill>
                <a:latin typeface="+mn-lt"/>
                <a:ea typeface="Arial Narrow" charset="0"/>
                <a:cs typeface="Arial Narrow" charset="0"/>
              </a:defRPr>
            </a:lvl1pPr>
          </a:lstStyle>
          <a:p>
            <a:pPr algn="l" rtl="0"/>
            <a:r>
              <a:rPr lang="en" sz="3100" b="0" i="0" u="none" baseline="0"/>
              <a:t>A revolutionary new </a:t>
            </a:r>
            <a:br>
              <a:rPr lang="en" sz="3100" b="0" i="0" u="none" baseline="0"/>
            </a:br>
            <a:r>
              <a:rPr lang="en" sz="3100" b="0" i="0" u="none" baseline="0"/>
              <a:t>series of Ex-proof Stations</a:t>
            </a:r>
          </a:p>
        </p:txBody>
      </p:sp>
      <p:sp>
        <p:nvSpPr>
          <p:cNvPr id="2" name="Abgerundetes Rechteck 1">
            <a:extLst>
              <a:ext uri="{FF2B5EF4-FFF2-40B4-BE49-F238E27FC236}">
                <a16:creationId xmlns:a16="http://schemas.microsoft.com/office/drawing/2014/main" id="{23A89FE5-F014-E84C-8C6F-DE40B0487A2A}"/>
              </a:ext>
            </a:extLst>
          </p:cNvPr>
          <p:cNvSpPr/>
          <p:nvPr/>
        </p:nvSpPr>
        <p:spPr>
          <a:xfrm>
            <a:off x="1218074" y="4138246"/>
            <a:ext cx="4221434" cy="3868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36000" rIns="36000" bIns="36000" rtlCol="0" anchor="ctr"/>
          <a:lstStyle/>
          <a:p>
            <a:pPr algn="l" rtl="0">
              <a:lnSpc>
                <a:spcPct val="90000"/>
              </a:lnSpc>
              <a:spcAft>
                <a:spcPts val="1000"/>
              </a:spcAft>
            </a:pPr>
            <a:r>
              <a:rPr lang="en" b="0" i="0" u="none" baseline="0">
                <a:solidFill>
                  <a:schemeClr val="tx1">
                    <a:lumMod val="85000"/>
                    <a:lumOff val="15000"/>
                  </a:schemeClr>
                </a:solidFill>
              </a:rPr>
              <a:t>Designed and manufactured in Austria      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1E93D466-9A00-8944-9440-B20C1FA10731}"/>
              </a:ext>
            </a:extLst>
          </p:cNvPr>
          <p:cNvGrpSpPr/>
          <p:nvPr/>
        </p:nvGrpSpPr>
        <p:grpSpPr>
          <a:xfrm>
            <a:off x="5053263" y="4260849"/>
            <a:ext cx="196737" cy="140677"/>
            <a:chOff x="5053263" y="4257675"/>
            <a:chExt cx="248653" cy="177800"/>
          </a:xfrm>
        </p:grpSpPr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4EA2DDB9-3868-0740-8022-DCA0F4662A1F}"/>
                </a:ext>
              </a:extLst>
            </p:cNvPr>
            <p:cNvSpPr/>
            <p:nvPr/>
          </p:nvSpPr>
          <p:spPr>
            <a:xfrm>
              <a:off x="5053263" y="4257675"/>
              <a:ext cx="248653" cy="63500"/>
            </a:xfrm>
            <a:prstGeom prst="rect">
              <a:avLst/>
            </a:prstGeom>
            <a:solidFill>
              <a:srgbClr val="E20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 rtl="0">
                <a:lnSpc>
                  <a:spcPct val="90000"/>
                </a:lnSpc>
                <a:spcAft>
                  <a:spcPts val="1000"/>
                </a:spcAft>
              </a:pPr>
              <a:endParaRPr lang="en" dirty="0" err="1"/>
            </a:p>
          </p:txBody>
        </p:sp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F794B697-2A74-DD4D-AC29-788122F4F868}"/>
                </a:ext>
              </a:extLst>
            </p:cNvPr>
            <p:cNvSpPr/>
            <p:nvPr/>
          </p:nvSpPr>
          <p:spPr>
            <a:xfrm>
              <a:off x="5053263" y="4371975"/>
              <a:ext cx="248653" cy="63500"/>
            </a:xfrm>
            <a:prstGeom prst="rect">
              <a:avLst/>
            </a:prstGeom>
            <a:solidFill>
              <a:srgbClr val="E20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 rtl="0">
                <a:lnSpc>
                  <a:spcPct val="90000"/>
                </a:lnSpc>
                <a:spcAft>
                  <a:spcPts val="1000"/>
                </a:spcAft>
              </a:pPr>
              <a:endParaRPr lang="en" dirty="0" err="1"/>
            </a:p>
          </p:txBody>
        </p:sp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1BA9D4AA-E4F4-944B-843D-ED2F016118D3}"/>
              </a:ext>
            </a:extLst>
          </p:cNvPr>
          <p:cNvGrpSpPr/>
          <p:nvPr/>
        </p:nvGrpSpPr>
        <p:grpSpPr>
          <a:xfrm>
            <a:off x="8986782" y="4726694"/>
            <a:ext cx="1428430" cy="1428430"/>
            <a:chOff x="3547275" y="2596493"/>
            <a:chExt cx="2834446" cy="2834446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313ABA6-DEB5-184E-8533-B0984D6B0E70}"/>
                </a:ext>
              </a:extLst>
            </p:cNvPr>
            <p:cNvSpPr/>
            <p:nvPr/>
          </p:nvSpPr>
          <p:spPr>
            <a:xfrm>
              <a:off x="3547275" y="2596493"/>
              <a:ext cx="2834446" cy="2834446"/>
            </a:xfrm>
            <a:prstGeom prst="ellipse">
              <a:avLst/>
            </a:prstGeom>
            <a:solidFill>
              <a:srgbClr val="0081C7">
                <a:alpha val="140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 rtl="0">
                <a:lnSpc>
                  <a:spcPct val="90000"/>
                </a:lnSpc>
                <a:spcAft>
                  <a:spcPts val="1000"/>
                </a:spcAft>
              </a:pPr>
              <a:endParaRPr lang="en" dirty="0" err="1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2F7E467-A402-E44B-8D0F-F69D16152B62}"/>
                </a:ext>
              </a:extLst>
            </p:cNvPr>
            <p:cNvSpPr/>
            <p:nvPr/>
          </p:nvSpPr>
          <p:spPr>
            <a:xfrm>
              <a:off x="3741510" y="2790726"/>
              <a:ext cx="2445980" cy="2445980"/>
            </a:xfrm>
            <a:prstGeom prst="ellipse">
              <a:avLst/>
            </a:prstGeom>
            <a:solidFill>
              <a:srgbClr val="0081C7">
                <a:alpha val="340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 rtl="0">
                <a:lnSpc>
                  <a:spcPct val="90000"/>
                </a:lnSpc>
                <a:spcAft>
                  <a:spcPts val="1000"/>
                </a:spcAft>
              </a:pPr>
              <a:endParaRPr lang="en" dirty="0" err="1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C13BDAB-B78F-AA4C-814D-430AD463E9D4}"/>
                </a:ext>
              </a:extLst>
            </p:cNvPr>
            <p:cNvSpPr/>
            <p:nvPr/>
          </p:nvSpPr>
          <p:spPr>
            <a:xfrm>
              <a:off x="3918213" y="2967429"/>
              <a:ext cx="2092576" cy="2092576"/>
            </a:xfrm>
            <a:prstGeom prst="ellipse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 rtl="0">
                <a:lnSpc>
                  <a:spcPct val="90000"/>
                </a:lnSpc>
                <a:spcAft>
                  <a:spcPts val="1000"/>
                </a:spcAft>
              </a:pPr>
              <a:endParaRPr lang="en" dirty="0" err="1"/>
            </a:p>
          </p:txBody>
        </p:sp>
      </p:grpSp>
    </p:spTree>
    <p:extLst>
      <p:ext uri="{BB962C8B-B14F-4D97-AF65-F5344CB8AC3E}">
        <p14:creationId xmlns:p14="http://schemas.microsoft.com/office/powerpoint/2010/main" val="36627712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6" descr="logo.jpg">
            <a:extLst>
              <a:ext uri="{FF2B5EF4-FFF2-40B4-BE49-F238E27FC236}">
                <a16:creationId xmlns:a16="http://schemas.microsoft.com/office/drawing/2014/main" id="{8E62306A-DEA5-AD45-9A28-604E444A12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915" y="1"/>
            <a:ext cx="606266" cy="772455"/>
          </a:xfrm>
          <a:prstGeom prst="rect">
            <a:avLst/>
          </a:prstGeom>
          <a:effectLst>
            <a:outerShdw blurRad="50800" dir="5400000" algn="t" rotWithShape="0">
              <a:prstClr val="black">
                <a:alpha val="30000"/>
              </a:prstClr>
            </a:outerShdw>
          </a:effectLst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1A0E727-7F8C-1B4F-B1CF-82D96BE46B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1793" y="1764627"/>
            <a:ext cx="7545567" cy="1257595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F529E789-D0DB-1349-9A9D-BA1AD2F91053}"/>
              </a:ext>
            </a:extLst>
          </p:cNvPr>
          <p:cNvSpPr txBox="1">
            <a:spLocks/>
          </p:cNvSpPr>
          <p:nvPr/>
        </p:nvSpPr>
        <p:spPr bwMode="gray">
          <a:xfrm>
            <a:off x="1218074" y="2409985"/>
            <a:ext cx="5802657" cy="149300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ctr" defTabSz="914491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1000"/>
              </a:spcAft>
              <a:buNone/>
              <a:defRPr sz="5600" b="0" kern="1200">
                <a:solidFill>
                  <a:srgbClr val="FFFFFF"/>
                </a:solidFill>
                <a:latin typeface="+mn-lt"/>
                <a:ea typeface="Arial Narrow" charset="0"/>
                <a:cs typeface="Arial Narrow" charset="0"/>
              </a:defRPr>
            </a:lvl1pPr>
          </a:lstStyle>
          <a:p>
            <a:pPr algn="l" rtl="0"/>
            <a:r>
              <a:rPr lang="en" sz="3100" b="0" i="0" u="none" baseline="0"/>
              <a:t>A revolutionary new </a:t>
            </a:r>
            <a:br>
              <a:rPr lang="en" sz="3100" b="0" i="0" u="none" baseline="0"/>
            </a:br>
            <a:r>
              <a:rPr lang="en" sz="3100" b="0" i="0" u="none" baseline="0"/>
              <a:t>series of Ex-proof Stations</a:t>
            </a:r>
          </a:p>
        </p:txBody>
      </p:sp>
      <p:sp>
        <p:nvSpPr>
          <p:cNvPr id="2" name="Abgerundetes Rechteck 1">
            <a:extLst>
              <a:ext uri="{FF2B5EF4-FFF2-40B4-BE49-F238E27FC236}">
                <a16:creationId xmlns:a16="http://schemas.microsoft.com/office/drawing/2014/main" id="{23A89FE5-F014-E84C-8C6F-DE40B0487A2A}"/>
              </a:ext>
            </a:extLst>
          </p:cNvPr>
          <p:cNvSpPr/>
          <p:nvPr/>
        </p:nvSpPr>
        <p:spPr>
          <a:xfrm>
            <a:off x="1218074" y="4138246"/>
            <a:ext cx="4221434" cy="3868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36000" rIns="36000" bIns="36000" rtlCol="0" anchor="ctr"/>
          <a:lstStyle/>
          <a:p>
            <a:pPr algn="l" rtl="0">
              <a:lnSpc>
                <a:spcPct val="90000"/>
              </a:lnSpc>
              <a:spcAft>
                <a:spcPts val="1000"/>
              </a:spcAft>
            </a:pPr>
            <a:r>
              <a:rPr lang="en" b="0" i="0" u="none" baseline="0">
                <a:solidFill>
                  <a:schemeClr val="tx1">
                    <a:lumMod val="85000"/>
                    <a:lumOff val="15000"/>
                  </a:schemeClr>
                </a:solidFill>
              </a:rPr>
              <a:t>Designed and manufactured in Austria      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1E93D466-9A00-8944-9440-B20C1FA10731}"/>
              </a:ext>
            </a:extLst>
          </p:cNvPr>
          <p:cNvGrpSpPr/>
          <p:nvPr/>
        </p:nvGrpSpPr>
        <p:grpSpPr>
          <a:xfrm>
            <a:off x="5053263" y="4260849"/>
            <a:ext cx="196737" cy="140677"/>
            <a:chOff x="5053263" y="4257675"/>
            <a:chExt cx="248653" cy="177800"/>
          </a:xfrm>
        </p:grpSpPr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4EA2DDB9-3868-0740-8022-DCA0F4662A1F}"/>
                </a:ext>
              </a:extLst>
            </p:cNvPr>
            <p:cNvSpPr/>
            <p:nvPr/>
          </p:nvSpPr>
          <p:spPr>
            <a:xfrm>
              <a:off x="5053263" y="4257675"/>
              <a:ext cx="248653" cy="63500"/>
            </a:xfrm>
            <a:prstGeom prst="rect">
              <a:avLst/>
            </a:prstGeom>
            <a:solidFill>
              <a:srgbClr val="E20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 rtl="0">
                <a:lnSpc>
                  <a:spcPct val="90000"/>
                </a:lnSpc>
                <a:spcAft>
                  <a:spcPts val="1000"/>
                </a:spcAft>
              </a:pPr>
              <a:endParaRPr lang="en" dirty="0" err="1"/>
            </a:p>
          </p:txBody>
        </p:sp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F794B697-2A74-DD4D-AC29-788122F4F868}"/>
                </a:ext>
              </a:extLst>
            </p:cNvPr>
            <p:cNvSpPr/>
            <p:nvPr/>
          </p:nvSpPr>
          <p:spPr>
            <a:xfrm>
              <a:off x="5053263" y="4371975"/>
              <a:ext cx="248653" cy="63500"/>
            </a:xfrm>
            <a:prstGeom prst="rect">
              <a:avLst/>
            </a:prstGeom>
            <a:solidFill>
              <a:srgbClr val="E20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 rtl="0">
                <a:lnSpc>
                  <a:spcPct val="90000"/>
                </a:lnSpc>
                <a:spcAft>
                  <a:spcPts val="1000"/>
                </a:spcAft>
              </a:pPr>
              <a:endParaRPr lang="en" dirty="0" err="1"/>
            </a:p>
          </p:txBody>
        </p:sp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1BA9D4AA-E4F4-944B-843D-ED2F016118D3}"/>
              </a:ext>
            </a:extLst>
          </p:cNvPr>
          <p:cNvGrpSpPr/>
          <p:nvPr/>
        </p:nvGrpSpPr>
        <p:grpSpPr>
          <a:xfrm>
            <a:off x="8986782" y="4726694"/>
            <a:ext cx="1428430" cy="1428430"/>
            <a:chOff x="3547275" y="2596493"/>
            <a:chExt cx="2834446" cy="2834446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313ABA6-DEB5-184E-8533-B0984D6B0E70}"/>
                </a:ext>
              </a:extLst>
            </p:cNvPr>
            <p:cNvSpPr/>
            <p:nvPr/>
          </p:nvSpPr>
          <p:spPr>
            <a:xfrm>
              <a:off x="3547275" y="2596493"/>
              <a:ext cx="2834446" cy="2834446"/>
            </a:xfrm>
            <a:prstGeom prst="ellipse">
              <a:avLst/>
            </a:prstGeom>
            <a:solidFill>
              <a:srgbClr val="0081C7">
                <a:alpha val="140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 rtl="0">
                <a:lnSpc>
                  <a:spcPct val="90000"/>
                </a:lnSpc>
                <a:spcAft>
                  <a:spcPts val="1000"/>
                </a:spcAft>
              </a:pPr>
              <a:endParaRPr lang="en" dirty="0" err="1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2F7E467-A402-E44B-8D0F-F69D16152B62}"/>
                </a:ext>
              </a:extLst>
            </p:cNvPr>
            <p:cNvSpPr/>
            <p:nvPr/>
          </p:nvSpPr>
          <p:spPr>
            <a:xfrm>
              <a:off x="3741510" y="2790726"/>
              <a:ext cx="2445980" cy="2445980"/>
            </a:xfrm>
            <a:prstGeom prst="ellipse">
              <a:avLst/>
            </a:prstGeom>
            <a:solidFill>
              <a:srgbClr val="0081C7">
                <a:alpha val="340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 rtl="0">
                <a:lnSpc>
                  <a:spcPct val="90000"/>
                </a:lnSpc>
                <a:spcAft>
                  <a:spcPts val="1000"/>
                </a:spcAft>
              </a:pPr>
              <a:endParaRPr lang="en" dirty="0" err="1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C13BDAB-B78F-AA4C-814D-430AD463E9D4}"/>
                </a:ext>
              </a:extLst>
            </p:cNvPr>
            <p:cNvSpPr/>
            <p:nvPr/>
          </p:nvSpPr>
          <p:spPr>
            <a:xfrm>
              <a:off x="3918213" y="2967429"/>
              <a:ext cx="2092576" cy="2092576"/>
            </a:xfrm>
            <a:prstGeom prst="ellipse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 rtl="0">
                <a:lnSpc>
                  <a:spcPct val="90000"/>
                </a:lnSpc>
                <a:spcAft>
                  <a:spcPts val="1000"/>
                </a:spcAft>
              </a:pPr>
              <a:endParaRPr lang="en" dirty="0" err="1"/>
            </a:p>
          </p:txBody>
        </p:sp>
      </p:grpSp>
    </p:spTree>
    <p:extLst>
      <p:ext uri="{BB962C8B-B14F-4D97-AF65-F5344CB8AC3E}">
        <p14:creationId xmlns:p14="http://schemas.microsoft.com/office/powerpoint/2010/main" val="40533290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6" descr="logo.jpg">
            <a:extLst>
              <a:ext uri="{FF2B5EF4-FFF2-40B4-BE49-F238E27FC236}">
                <a16:creationId xmlns:a16="http://schemas.microsoft.com/office/drawing/2014/main" id="{64AE9749-52A0-264E-8159-2C1B106F20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915" y="1"/>
            <a:ext cx="606266" cy="772455"/>
          </a:xfrm>
          <a:prstGeom prst="rect">
            <a:avLst/>
          </a:prstGeom>
          <a:effectLst>
            <a:outerShdw blurRad="50800" dir="5400000" algn="t" rotWithShape="0">
              <a:prstClr val="black">
                <a:alpha val="30000"/>
              </a:prstClr>
            </a:outerShdw>
          </a:effectLst>
        </p:spPr>
      </p:pic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0C42D9B7-D5E6-3540-8F37-A4D5E104CAF3}"/>
              </a:ext>
            </a:extLst>
          </p:cNvPr>
          <p:cNvGrpSpPr/>
          <p:nvPr/>
        </p:nvGrpSpPr>
        <p:grpSpPr>
          <a:xfrm>
            <a:off x="4782103" y="678941"/>
            <a:ext cx="2770129" cy="2770129"/>
            <a:chOff x="3547275" y="2596493"/>
            <a:chExt cx="2834446" cy="2834446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E426D0FF-B1F8-EE44-83F3-5D230CBC02F7}"/>
                </a:ext>
              </a:extLst>
            </p:cNvPr>
            <p:cNvSpPr/>
            <p:nvPr/>
          </p:nvSpPr>
          <p:spPr>
            <a:xfrm>
              <a:off x="3547275" y="2596493"/>
              <a:ext cx="2834446" cy="2834446"/>
            </a:xfrm>
            <a:prstGeom prst="ellipse">
              <a:avLst/>
            </a:prstGeom>
            <a:solidFill>
              <a:srgbClr val="0081C7">
                <a:alpha val="140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 rtl="0">
                <a:lnSpc>
                  <a:spcPct val="90000"/>
                </a:lnSpc>
                <a:spcAft>
                  <a:spcPts val="1000"/>
                </a:spcAft>
              </a:pPr>
              <a:endParaRPr lang="en" dirty="0" err="1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18ED975-0F47-0A41-A574-75CC553074DD}"/>
                </a:ext>
              </a:extLst>
            </p:cNvPr>
            <p:cNvSpPr/>
            <p:nvPr/>
          </p:nvSpPr>
          <p:spPr>
            <a:xfrm>
              <a:off x="3741510" y="2790726"/>
              <a:ext cx="2445980" cy="2445980"/>
            </a:xfrm>
            <a:prstGeom prst="ellipse">
              <a:avLst/>
            </a:prstGeom>
            <a:solidFill>
              <a:srgbClr val="0081C7">
                <a:alpha val="340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 rtl="0">
                <a:lnSpc>
                  <a:spcPct val="90000"/>
                </a:lnSpc>
                <a:spcAft>
                  <a:spcPts val="1000"/>
                </a:spcAft>
              </a:pPr>
              <a:endParaRPr lang="en" dirty="0" err="1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09BAED6-4AA3-AE44-ABAC-9C1A0BD96228}"/>
                </a:ext>
              </a:extLst>
            </p:cNvPr>
            <p:cNvSpPr/>
            <p:nvPr/>
          </p:nvSpPr>
          <p:spPr>
            <a:xfrm>
              <a:off x="3918213" y="2967429"/>
              <a:ext cx="2092576" cy="2092576"/>
            </a:xfrm>
            <a:prstGeom prst="ellipse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 rtl="0">
                <a:lnSpc>
                  <a:spcPct val="90000"/>
                </a:lnSpc>
                <a:spcAft>
                  <a:spcPts val="1000"/>
                </a:spcAft>
              </a:pPr>
              <a:endParaRPr lang="en" dirty="0" err="1"/>
            </a:p>
          </p:txBody>
        </p:sp>
      </p:grpSp>
      <p:pic>
        <p:nvPicPr>
          <p:cNvPr id="9" name="Grafik 8">
            <a:extLst>
              <a:ext uri="{FF2B5EF4-FFF2-40B4-BE49-F238E27FC236}">
                <a16:creationId xmlns:a16="http://schemas.microsoft.com/office/drawing/2014/main" id="{4276E574-1DEF-E044-8BE6-C1BB5A713B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08070" y="921006"/>
            <a:ext cx="7200900" cy="2286000"/>
          </a:xfrm>
          <a:prstGeom prst="rect">
            <a:avLst/>
          </a:prstGeom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AE7C5A42-8982-6E43-9F22-C4891527F2F0}"/>
              </a:ext>
            </a:extLst>
          </p:cNvPr>
          <p:cNvSpPr txBox="1">
            <a:spLocks/>
          </p:cNvSpPr>
          <p:nvPr/>
        </p:nvSpPr>
        <p:spPr bwMode="gray">
          <a:xfrm>
            <a:off x="734110" y="2487213"/>
            <a:ext cx="5683467" cy="216462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ctr" defTabSz="914491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1000"/>
              </a:spcAft>
              <a:buNone/>
              <a:defRPr sz="5600" b="0" kern="1200">
                <a:solidFill>
                  <a:srgbClr val="FFFFFF"/>
                </a:solidFill>
                <a:latin typeface="+mn-lt"/>
                <a:ea typeface="Arial Narrow" charset="0"/>
                <a:cs typeface="Arial Narrow" charset="0"/>
              </a:defRPr>
            </a:lvl1pPr>
          </a:lstStyle>
          <a:p>
            <a:pPr rtl="0">
              <a:spcAft>
                <a:spcPts val="2200"/>
              </a:spcAft>
            </a:pPr>
            <a:r>
              <a:rPr lang="en" sz="3000" b="1" i="0" u="none" baseline="0">
                <a:latin typeface="+mj-lt"/>
              </a:rPr>
              <a:t>GAS</a:t>
            </a:r>
          </a:p>
          <a:p>
            <a:pPr rtl="0"/>
            <a:r>
              <a:rPr lang="en" sz="3000" b="1" i="0" u="none" baseline="0">
                <a:latin typeface="+mj-lt"/>
              </a:rPr>
              <a:t>IIC</a:t>
            </a:r>
            <a:r>
              <a:rPr lang="en" sz="3000" b="0" i="0" u="none" baseline="0"/>
              <a:t> </a:t>
            </a:r>
            <a:br>
              <a:rPr lang="en" sz="3000"/>
            </a:br>
            <a:r>
              <a:rPr lang="en" sz="3000" b="0" i="0" u="none" baseline="0"/>
              <a:t>Highest explosion</a:t>
            </a:r>
            <a:br>
              <a:rPr lang="en" sz="3000"/>
            </a:br>
            <a:r>
              <a:rPr lang="en" sz="3000" b="0" i="0" u="none" baseline="0"/>
              <a:t>protection rating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B31A7C8B-2716-B647-AA77-7FD494EC3420}"/>
              </a:ext>
            </a:extLst>
          </p:cNvPr>
          <p:cNvSpPr txBox="1">
            <a:spLocks/>
          </p:cNvSpPr>
          <p:nvPr/>
        </p:nvSpPr>
        <p:spPr bwMode="gray">
          <a:xfrm>
            <a:off x="6044341" y="2487213"/>
            <a:ext cx="5683467" cy="216462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ctr" defTabSz="914491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1000"/>
              </a:spcAft>
              <a:buNone/>
              <a:defRPr sz="5600" b="0" kern="1200">
                <a:solidFill>
                  <a:srgbClr val="FFFFFF"/>
                </a:solidFill>
                <a:latin typeface="+mn-lt"/>
                <a:ea typeface="Arial Narrow" charset="0"/>
                <a:cs typeface="Arial Narrow" charset="0"/>
              </a:defRPr>
            </a:lvl1pPr>
          </a:lstStyle>
          <a:p>
            <a:pPr rtl="0">
              <a:spcAft>
                <a:spcPts val="2200"/>
              </a:spcAft>
            </a:pPr>
            <a:r>
              <a:rPr lang="en" sz="3000" b="1" i="0" u="none" baseline="0">
                <a:latin typeface="+mj-lt"/>
              </a:rPr>
              <a:t>DUST</a:t>
            </a:r>
          </a:p>
          <a:p>
            <a:pPr rtl="0"/>
            <a:r>
              <a:rPr lang="en" sz="3000" b="1" i="0" u="none" baseline="0">
                <a:latin typeface="+mj-lt"/>
              </a:rPr>
              <a:t>IIIC</a:t>
            </a:r>
            <a:r>
              <a:rPr lang="en" sz="3000" b="0" i="0" u="none" baseline="0"/>
              <a:t> </a:t>
            </a:r>
            <a:br>
              <a:rPr lang="en" sz="3000"/>
            </a:br>
            <a:r>
              <a:rPr lang="en" sz="3000" b="0" i="0" u="none" baseline="0"/>
              <a:t>Highest explosion</a:t>
            </a:r>
            <a:br>
              <a:rPr lang="en" sz="3000"/>
            </a:br>
            <a:r>
              <a:rPr lang="en" sz="3000" b="0" i="0" u="none" baseline="0"/>
              <a:t>protection rating</a:t>
            </a:r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98BD3C84-3AB0-BF45-B3AF-B922D94E3B35}"/>
              </a:ext>
            </a:extLst>
          </p:cNvPr>
          <p:cNvGrpSpPr/>
          <p:nvPr/>
        </p:nvGrpSpPr>
        <p:grpSpPr>
          <a:xfrm>
            <a:off x="1464539" y="4959439"/>
            <a:ext cx="4201652" cy="388682"/>
            <a:chOff x="1016302" y="4959439"/>
            <a:chExt cx="4201652" cy="388682"/>
          </a:xfrm>
        </p:grpSpPr>
        <p:sp>
          <p:nvSpPr>
            <p:cNvPr id="28" name="Abgerundetes Rechteck 27">
              <a:extLst>
                <a:ext uri="{FF2B5EF4-FFF2-40B4-BE49-F238E27FC236}">
                  <a16:creationId xmlns:a16="http://schemas.microsoft.com/office/drawing/2014/main" id="{29557D76-26F2-7943-88FC-34FFEA60C3AB}"/>
                </a:ext>
              </a:extLst>
            </p:cNvPr>
            <p:cNvSpPr/>
            <p:nvPr/>
          </p:nvSpPr>
          <p:spPr>
            <a:xfrm>
              <a:off x="1016302" y="4959439"/>
              <a:ext cx="3045204" cy="388682"/>
            </a:xfrm>
            <a:prstGeom prst="roundRect">
              <a:avLst/>
            </a:prstGeom>
            <a:solidFill>
              <a:srgbClr val="0081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 rtl="0">
                <a:lnSpc>
                  <a:spcPct val="90000"/>
                </a:lnSpc>
                <a:spcAft>
                  <a:spcPts val="1000"/>
                </a:spcAft>
              </a:pPr>
              <a:endParaRPr lang="en" dirty="0" err="1"/>
            </a:p>
          </p:txBody>
        </p:sp>
        <p:sp>
          <p:nvSpPr>
            <p:cNvPr id="2" name="Abgerundetes Rechteck 1">
              <a:extLst>
                <a:ext uri="{FF2B5EF4-FFF2-40B4-BE49-F238E27FC236}">
                  <a16:creationId xmlns:a16="http://schemas.microsoft.com/office/drawing/2014/main" id="{7677F76F-E368-8148-A4E4-DFEF529FB5E2}"/>
                </a:ext>
              </a:extLst>
            </p:cNvPr>
            <p:cNvSpPr/>
            <p:nvPr/>
          </p:nvSpPr>
          <p:spPr>
            <a:xfrm>
              <a:off x="2172749" y="4959439"/>
              <a:ext cx="3045204" cy="38868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 rtl="0">
                <a:lnSpc>
                  <a:spcPct val="90000"/>
                </a:lnSpc>
                <a:spcAft>
                  <a:spcPts val="1000"/>
                </a:spcAft>
              </a:pPr>
              <a:endParaRPr lang="en" dirty="0" err="1"/>
            </a:p>
          </p:txBody>
        </p:sp>
        <p:sp>
          <p:nvSpPr>
            <p:cNvPr id="16" name="Titel 1">
              <a:extLst>
                <a:ext uri="{FF2B5EF4-FFF2-40B4-BE49-F238E27FC236}">
                  <a16:creationId xmlns:a16="http://schemas.microsoft.com/office/drawing/2014/main" id="{C987AB07-5BA0-AC40-8E16-70A905D39729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1132844" y="4992994"/>
              <a:ext cx="902145" cy="304793"/>
            </a:xfrm>
            <a:prstGeom prst="rect">
              <a:avLst/>
            </a:prstGeom>
          </p:spPr>
          <p:txBody>
            <a:bodyPr vert="horz" lIns="0" tIns="0" rIns="0" bIns="0" rtlCol="0" anchor="b">
              <a:noAutofit/>
            </a:bodyPr>
            <a:lstStyle>
              <a:lvl1pPr algn="ctr" defTabSz="914491" rtl="0" eaLnBrk="1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1000"/>
                </a:spcAft>
                <a:buNone/>
                <a:defRPr sz="5600" b="0" kern="1200">
                  <a:solidFill>
                    <a:srgbClr val="FFFFFF"/>
                  </a:solidFill>
                  <a:latin typeface="+mn-lt"/>
                  <a:ea typeface="Arial Narrow" charset="0"/>
                  <a:cs typeface="Arial Narrow" charset="0"/>
                </a:defRPr>
              </a:lvl1pPr>
            </a:lstStyle>
            <a:p>
              <a:pPr rtl="0"/>
              <a:r>
                <a:rPr lang="en" sz="2000" b="1" i="0" u="none" baseline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Zone 1</a:t>
              </a:r>
            </a:p>
          </p:txBody>
        </p:sp>
        <p:sp>
          <p:nvSpPr>
            <p:cNvPr id="7" name="Titel 1">
              <a:extLst>
                <a:ext uri="{FF2B5EF4-FFF2-40B4-BE49-F238E27FC236}">
                  <a16:creationId xmlns:a16="http://schemas.microsoft.com/office/drawing/2014/main" id="{B3DACC69-6531-0448-8641-8C0B09A273B6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2172750" y="4992994"/>
              <a:ext cx="3045204" cy="304793"/>
            </a:xfrm>
            <a:prstGeom prst="rect">
              <a:avLst/>
            </a:prstGeom>
          </p:spPr>
          <p:txBody>
            <a:bodyPr vert="horz" lIns="0" tIns="0" rIns="0" bIns="0" rtlCol="0" anchor="b">
              <a:noAutofit/>
            </a:bodyPr>
            <a:lstStyle>
              <a:lvl1pPr algn="ctr" defTabSz="914491" rtl="0" eaLnBrk="1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1000"/>
                </a:spcAft>
                <a:buNone/>
                <a:defRPr sz="5600" b="0" kern="1200">
                  <a:solidFill>
                    <a:srgbClr val="FFFFFF"/>
                  </a:solidFill>
                  <a:latin typeface="+mn-lt"/>
                  <a:ea typeface="Arial Narrow" charset="0"/>
                  <a:cs typeface="Arial Narrow" charset="0"/>
                </a:defRPr>
              </a:lvl1pPr>
            </a:lstStyle>
            <a:p>
              <a:pPr rtl="0"/>
              <a:r>
                <a:rPr lang="en" sz="2000" b="1" i="0" u="none" baseline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II 2G Ex db eb ib IIC T6 Gb</a:t>
              </a:r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C9170F32-8001-4B47-AFC1-5856E65854AF}"/>
              </a:ext>
            </a:extLst>
          </p:cNvPr>
          <p:cNvGrpSpPr/>
          <p:nvPr/>
        </p:nvGrpSpPr>
        <p:grpSpPr>
          <a:xfrm>
            <a:off x="6825433" y="4959439"/>
            <a:ext cx="4205597" cy="388682"/>
            <a:chOff x="6179975" y="4959439"/>
            <a:chExt cx="4205597" cy="388682"/>
          </a:xfrm>
        </p:grpSpPr>
        <p:sp>
          <p:nvSpPr>
            <p:cNvPr id="31" name="Abgerundetes Rechteck 30">
              <a:extLst>
                <a:ext uri="{FF2B5EF4-FFF2-40B4-BE49-F238E27FC236}">
                  <a16:creationId xmlns:a16="http://schemas.microsoft.com/office/drawing/2014/main" id="{ACB0C23C-C5D5-1542-A84D-7DBDB52E2825}"/>
                </a:ext>
              </a:extLst>
            </p:cNvPr>
            <p:cNvSpPr/>
            <p:nvPr/>
          </p:nvSpPr>
          <p:spPr>
            <a:xfrm>
              <a:off x="6179975" y="4959439"/>
              <a:ext cx="3045204" cy="388682"/>
            </a:xfrm>
            <a:prstGeom prst="roundRect">
              <a:avLst/>
            </a:prstGeom>
            <a:solidFill>
              <a:srgbClr val="0081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 rtl="0">
                <a:lnSpc>
                  <a:spcPct val="90000"/>
                </a:lnSpc>
                <a:spcAft>
                  <a:spcPts val="1000"/>
                </a:spcAft>
              </a:pPr>
              <a:endParaRPr lang="en" dirty="0" err="1"/>
            </a:p>
          </p:txBody>
        </p:sp>
        <p:sp>
          <p:nvSpPr>
            <p:cNvPr id="11" name="Abgerundetes Rechteck 10">
              <a:extLst>
                <a:ext uri="{FF2B5EF4-FFF2-40B4-BE49-F238E27FC236}">
                  <a16:creationId xmlns:a16="http://schemas.microsoft.com/office/drawing/2014/main" id="{988B829C-02E5-D649-A227-85CFE87C8A7C}"/>
                </a:ext>
              </a:extLst>
            </p:cNvPr>
            <p:cNvSpPr/>
            <p:nvPr/>
          </p:nvSpPr>
          <p:spPr>
            <a:xfrm>
              <a:off x="7340367" y="4959439"/>
              <a:ext cx="3045204" cy="38868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 rtl="0">
                <a:lnSpc>
                  <a:spcPct val="90000"/>
                </a:lnSpc>
                <a:spcAft>
                  <a:spcPts val="1000"/>
                </a:spcAft>
              </a:pPr>
              <a:endParaRPr lang="en" dirty="0" err="1"/>
            </a:p>
          </p:txBody>
        </p:sp>
        <p:sp>
          <p:nvSpPr>
            <p:cNvPr id="17" name="Titel 1">
              <a:extLst>
                <a:ext uri="{FF2B5EF4-FFF2-40B4-BE49-F238E27FC236}">
                  <a16:creationId xmlns:a16="http://schemas.microsoft.com/office/drawing/2014/main" id="{BBD38C60-8473-484A-BD1D-A85CD48D8C6E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6308520" y="4992994"/>
              <a:ext cx="902145" cy="304793"/>
            </a:xfrm>
            <a:prstGeom prst="rect">
              <a:avLst/>
            </a:prstGeom>
          </p:spPr>
          <p:txBody>
            <a:bodyPr vert="horz" lIns="0" tIns="0" rIns="0" bIns="0" rtlCol="0" anchor="b">
              <a:noAutofit/>
            </a:bodyPr>
            <a:lstStyle>
              <a:lvl1pPr algn="ctr" defTabSz="914491" rtl="0" eaLnBrk="1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1000"/>
                </a:spcAft>
                <a:buNone/>
                <a:defRPr sz="5600" b="0" kern="1200">
                  <a:solidFill>
                    <a:srgbClr val="FFFFFF"/>
                  </a:solidFill>
                  <a:latin typeface="+mn-lt"/>
                  <a:ea typeface="Arial Narrow" charset="0"/>
                  <a:cs typeface="Arial Narrow" charset="0"/>
                </a:defRPr>
              </a:lvl1pPr>
            </a:lstStyle>
            <a:p>
              <a:pPr rtl="0"/>
              <a:r>
                <a:rPr lang="en" sz="2000" b="1" i="0" u="none" baseline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Zone 21</a:t>
              </a:r>
            </a:p>
          </p:txBody>
        </p:sp>
        <p:sp>
          <p:nvSpPr>
            <p:cNvPr id="10" name="Titel 1">
              <a:extLst>
                <a:ext uri="{FF2B5EF4-FFF2-40B4-BE49-F238E27FC236}">
                  <a16:creationId xmlns:a16="http://schemas.microsoft.com/office/drawing/2014/main" id="{FAAEAEA9-8165-7143-A39E-D5E889DA5526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7340368" y="4992994"/>
              <a:ext cx="3045204" cy="304793"/>
            </a:xfrm>
            <a:prstGeom prst="rect">
              <a:avLst/>
            </a:prstGeom>
          </p:spPr>
          <p:txBody>
            <a:bodyPr vert="horz" lIns="0" tIns="0" rIns="0" bIns="0" rtlCol="0" anchor="b">
              <a:noAutofit/>
            </a:bodyPr>
            <a:lstStyle>
              <a:lvl1pPr algn="ctr" defTabSz="914491" rtl="0" eaLnBrk="1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1000"/>
                </a:spcAft>
                <a:buNone/>
                <a:defRPr sz="5600" b="0" kern="1200">
                  <a:solidFill>
                    <a:srgbClr val="FFFFFF"/>
                  </a:solidFill>
                  <a:latin typeface="+mn-lt"/>
                  <a:ea typeface="Arial Narrow" charset="0"/>
                  <a:cs typeface="Arial Narrow" charset="0"/>
                </a:defRPr>
              </a:lvl1pPr>
            </a:lstStyle>
            <a:p>
              <a:pPr rtl="0"/>
              <a:r>
                <a:rPr lang="en" sz="2000" b="1" i="0" u="none" baseline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II 2D Ex tb ib IIIC T80°C Db</a:t>
              </a:r>
            </a:p>
          </p:txBody>
        </p:sp>
      </p:grp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B8AE39CB-6116-3E4E-8A25-86E3F09824B7}"/>
              </a:ext>
            </a:extLst>
          </p:cNvPr>
          <p:cNvGrpSpPr/>
          <p:nvPr/>
        </p:nvGrpSpPr>
        <p:grpSpPr>
          <a:xfrm>
            <a:off x="1464539" y="5443533"/>
            <a:ext cx="4201652" cy="389754"/>
            <a:chOff x="1016302" y="5443533"/>
            <a:chExt cx="4201652" cy="389754"/>
          </a:xfrm>
        </p:grpSpPr>
        <p:sp>
          <p:nvSpPr>
            <p:cNvPr id="29" name="Abgerundetes Rechteck 28">
              <a:extLst>
                <a:ext uri="{FF2B5EF4-FFF2-40B4-BE49-F238E27FC236}">
                  <a16:creationId xmlns:a16="http://schemas.microsoft.com/office/drawing/2014/main" id="{833B500B-35C2-174F-B3A1-66BA4C8ABFFC}"/>
                </a:ext>
              </a:extLst>
            </p:cNvPr>
            <p:cNvSpPr/>
            <p:nvPr/>
          </p:nvSpPr>
          <p:spPr>
            <a:xfrm>
              <a:off x="1016302" y="5443533"/>
              <a:ext cx="3045204" cy="388682"/>
            </a:xfrm>
            <a:prstGeom prst="roundRect">
              <a:avLst/>
            </a:prstGeom>
            <a:solidFill>
              <a:srgbClr val="0081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 rtl="0">
                <a:lnSpc>
                  <a:spcPct val="90000"/>
                </a:lnSpc>
                <a:spcAft>
                  <a:spcPts val="1000"/>
                </a:spcAft>
              </a:pPr>
              <a:endParaRPr lang="en" dirty="0" err="1"/>
            </a:p>
          </p:txBody>
        </p:sp>
        <p:sp>
          <p:nvSpPr>
            <p:cNvPr id="18" name="Abgerundetes Rechteck 17">
              <a:extLst>
                <a:ext uri="{FF2B5EF4-FFF2-40B4-BE49-F238E27FC236}">
                  <a16:creationId xmlns:a16="http://schemas.microsoft.com/office/drawing/2014/main" id="{799B9B81-D841-164F-8A0C-14B6ACDB56CE}"/>
                </a:ext>
              </a:extLst>
            </p:cNvPr>
            <p:cNvSpPr/>
            <p:nvPr/>
          </p:nvSpPr>
          <p:spPr>
            <a:xfrm>
              <a:off x="2172749" y="5444605"/>
              <a:ext cx="3045204" cy="38868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 rtl="0">
                <a:lnSpc>
                  <a:spcPct val="90000"/>
                </a:lnSpc>
                <a:spcAft>
                  <a:spcPts val="1000"/>
                </a:spcAft>
              </a:pPr>
              <a:endParaRPr lang="en" dirty="0" err="1"/>
            </a:p>
          </p:txBody>
        </p:sp>
        <p:sp>
          <p:nvSpPr>
            <p:cNvPr id="26" name="Titel 1">
              <a:extLst>
                <a:ext uri="{FF2B5EF4-FFF2-40B4-BE49-F238E27FC236}">
                  <a16:creationId xmlns:a16="http://schemas.microsoft.com/office/drawing/2014/main" id="{905700E4-CF79-E842-A576-854B58F0E568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1132844" y="5478160"/>
              <a:ext cx="902145" cy="304793"/>
            </a:xfrm>
            <a:prstGeom prst="rect">
              <a:avLst/>
            </a:prstGeom>
          </p:spPr>
          <p:txBody>
            <a:bodyPr vert="horz" lIns="0" tIns="0" rIns="0" bIns="0" rtlCol="0" anchor="b">
              <a:noAutofit/>
            </a:bodyPr>
            <a:lstStyle>
              <a:lvl1pPr algn="ctr" defTabSz="914491" rtl="0" eaLnBrk="1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1000"/>
                </a:spcAft>
                <a:buNone/>
                <a:defRPr sz="5600" b="0" kern="1200">
                  <a:solidFill>
                    <a:srgbClr val="FFFFFF"/>
                  </a:solidFill>
                  <a:latin typeface="+mn-lt"/>
                  <a:ea typeface="Arial Narrow" charset="0"/>
                  <a:cs typeface="Arial Narrow" charset="0"/>
                </a:defRPr>
              </a:lvl1pPr>
            </a:lstStyle>
            <a:p>
              <a:pPr rtl="0"/>
              <a:r>
                <a:rPr lang="en" sz="2000" b="1" i="0" u="none" baseline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Zone 2</a:t>
              </a:r>
            </a:p>
          </p:txBody>
        </p:sp>
        <p:sp>
          <p:nvSpPr>
            <p:cNvPr id="23" name="Titel 1">
              <a:extLst>
                <a:ext uri="{FF2B5EF4-FFF2-40B4-BE49-F238E27FC236}">
                  <a16:creationId xmlns:a16="http://schemas.microsoft.com/office/drawing/2014/main" id="{ABE1C4C4-5E52-764C-AB61-AFE67C2BD879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2172750" y="5478160"/>
              <a:ext cx="3045204" cy="304793"/>
            </a:xfrm>
            <a:prstGeom prst="rect">
              <a:avLst/>
            </a:prstGeom>
          </p:spPr>
          <p:txBody>
            <a:bodyPr vert="horz" lIns="0" tIns="0" rIns="0" bIns="0" rtlCol="0" anchor="b">
              <a:noAutofit/>
            </a:bodyPr>
            <a:lstStyle>
              <a:lvl1pPr algn="ctr" defTabSz="914491" rtl="0" eaLnBrk="1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1000"/>
                </a:spcAft>
                <a:buNone/>
                <a:defRPr sz="5600" b="0" kern="1200">
                  <a:solidFill>
                    <a:srgbClr val="FFFFFF"/>
                  </a:solidFill>
                  <a:latin typeface="+mn-lt"/>
                  <a:ea typeface="Arial Narrow" charset="0"/>
                  <a:cs typeface="Arial Narrow" charset="0"/>
                </a:defRPr>
              </a:lvl1pPr>
            </a:lstStyle>
            <a:p>
              <a:pPr rtl="0"/>
              <a:r>
                <a:rPr lang="en" sz="2000" b="1" i="0" u="none" baseline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II 3G Ex db ec ic IIC T6 Gc</a:t>
              </a:r>
            </a:p>
          </p:txBody>
        </p:sp>
      </p:grp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599EC2C2-CEA4-C442-A079-C14EFD8001C6}"/>
              </a:ext>
            </a:extLst>
          </p:cNvPr>
          <p:cNvGrpSpPr/>
          <p:nvPr/>
        </p:nvGrpSpPr>
        <p:grpSpPr>
          <a:xfrm>
            <a:off x="6825433" y="5443533"/>
            <a:ext cx="4205597" cy="389754"/>
            <a:chOff x="6179975" y="5443533"/>
            <a:chExt cx="4205597" cy="389754"/>
          </a:xfrm>
        </p:grpSpPr>
        <p:sp>
          <p:nvSpPr>
            <p:cNvPr id="30" name="Abgerundetes Rechteck 29">
              <a:extLst>
                <a:ext uri="{FF2B5EF4-FFF2-40B4-BE49-F238E27FC236}">
                  <a16:creationId xmlns:a16="http://schemas.microsoft.com/office/drawing/2014/main" id="{8C11D829-8231-8D4A-A764-B026CF42F603}"/>
                </a:ext>
              </a:extLst>
            </p:cNvPr>
            <p:cNvSpPr/>
            <p:nvPr/>
          </p:nvSpPr>
          <p:spPr>
            <a:xfrm>
              <a:off x="6179975" y="5443533"/>
              <a:ext cx="3045204" cy="388682"/>
            </a:xfrm>
            <a:prstGeom prst="roundRect">
              <a:avLst/>
            </a:prstGeom>
            <a:solidFill>
              <a:srgbClr val="0081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 rtl="0">
                <a:lnSpc>
                  <a:spcPct val="90000"/>
                </a:lnSpc>
                <a:spcAft>
                  <a:spcPts val="1000"/>
                </a:spcAft>
              </a:pPr>
              <a:endParaRPr lang="en" dirty="0" err="1"/>
            </a:p>
          </p:txBody>
        </p:sp>
        <p:sp>
          <p:nvSpPr>
            <p:cNvPr id="24" name="Abgerundetes Rechteck 23">
              <a:extLst>
                <a:ext uri="{FF2B5EF4-FFF2-40B4-BE49-F238E27FC236}">
                  <a16:creationId xmlns:a16="http://schemas.microsoft.com/office/drawing/2014/main" id="{42EB5AE1-FB7D-4248-85DF-0152F5E3E208}"/>
                </a:ext>
              </a:extLst>
            </p:cNvPr>
            <p:cNvSpPr/>
            <p:nvPr/>
          </p:nvSpPr>
          <p:spPr>
            <a:xfrm>
              <a:off x="7340367" y="5444605"/>
              <a:ext cx="3045204" cy="38868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 rtl="0">
                <a:lnSpc>
                  <a:spcPct val="90000"/>
                </a:lnSpc>
                <a:spcAft>
                  <a:spcPts val="1000"/>
                </a:spcAft>
              </a:pPr>
              <a:endParaRPr lang="en" dirty="0" err="1"/>
            </a:p>
          </p:txBody>
        </p:sp>
        <p:sp>
          <p:nvSpPr>
            <p:cNvPr id="27" name="Titel 1">
              <a:extLst>
                <a:ext uri="{FF2B5EF4-FFF2-40B4-BE49-F238E27FC236}">
                  <a16:creationId xmlns:a16="http://schemas.microsoft.com/office/drawing/2014/main" id="{709E9C1B-43D2-574A-BCF7-B42AEFE04F5C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6308520" y="5478160"/>
              <a:ext cx="902145" cy="304793"/>
            </a:xfrm>
            <a:prstGeom prst="rect">
              <a:avLst/>
            </a:prstGeom>
          </p:spPr>
          <p:txBody>
            <a:bodyPr vert="horz" lIns="0" tIns="0" rIns="0" bIns="0" rtlCol="0" anchor="b">
              <a:noAutofit/>
            </a:bodyPr>
            <a:lstStyle>
              <a:lvl1pPr algn="ctr" defTabSz="914491" rtl="0" eaLnBrk="1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1000"/>
                </a:spcAft>
                <a:buNone/>
                <a:defRPr sz="5600" b="0" kern="1200">
                  <a:solidFill>
                    <a:srgbClr val="FFFFFF"/>
                  </a:solidFill>
                  <a:latin typeface="+mn-lt"/>
                  <a:ea typeface="Arial Narrow" charset="0"/>
                  <a:cs typeface="Arial Narrow" charset="0"/>
                </a:defRPr>
              </a:lvl1pPr>
            </a:lstStyle>
            <a:p>
              <a:pPr rtl="0"/>
              <a:r>
                <a:rPr lang="en" sz="2000" b="1" i="0" u="none" baseline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Zone 22</a:t>
              </a:r>
            </a:p>
          </p:txBody>
        </p:sp>
        <p:sp>
          <p:nvSpPr>
            <p:cNvPr id="25" name="Titel 1">
              <a:extLst>
                <a:ext uri="{FF2B5EF4-FFF2-40B4-BE49-F238E27FC236}">
                  <a16:creationId xmlns:a16="http://schemas.microsoft.com/office/drawing/2014/main" id="{B51E9F55-1B04-B34F-939A-851A0F50DE96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7340368" y="5478160"/>
              <a:ext cx="3045204" cy="304793"/>
            </a:xfrm>
            <a:prstGeom prst="rect">
              <a:avLst/>
            </a:prstGeom>
          </p:spPr>
          <p:txBody>
            <a:bodyPr vert="horz" lIns="0" tIns="0" rIns="0" bIns="0" rtlCol="0" anchor="b">
              <a:noAutofit/>
            </a:bodyPr>
            <a:lstStyle>
              <a:lvl1pPr algn="ctr" defTabSz="914491" rtl="0" eaLnBrk="1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1000"/>
                </a:spcAft>
                <a:buNone/>
                <a:defRPr sz="5600" b="0" kern="1200">
                  <a:solidFill>
                    <a:srgbClr val="FFFFFF"/>
                  </a:solidFill>
                  <a:latin typeface="+mn-lt"/>
                  <a:ea typeface="Arial Narrow" charset="0"/>
                  <a:cs typeface="Arial Narrow" charset="0"/>
                </a:defRPr>
              </a:lvl1pPr>
            </a:lstStyle>
            <a:p>
              <a:pPr rtl="0"/>
              <a:r>
                <a:rPr lang="en" sz="2000" b="1" i="0" u="none" baseline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II 3D Ex tc ic IIIC T80°C Dc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48389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404049"/>
            </a:gs>
            <a:gs pos="55000">
              <a:schemeClr val="tx1">
                <a:lumMod val="85000"/>
                <a:lumOff val="15000"/>
              </a:schemeClr>
            </a:gs>
            <a:gs pos="100000">
              <a:schemeClr val="tx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6" descr="logo.jpg">
            <a:extLst>
              <a:ext uri="{FF2B5EF4-FFF2-40B4-BE49-F238E27FC236}">
                <a16:creationId xmlns:a16="http://schemas.microsoft.com/office/drawing/2014/main" id="{8E62306A-DEA5-AD45-9A28-604E444A12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915" y="1"/>
            <a:ext cx="606266" cy="772455"/>
          </a:xfrm>
          <a:prstGeom prst="rect">
            <a:avLst/>
          </a:prstGeom>
          <a:effectLst>
            <a:outerShdw blurRad="50800" dir="5400000" algn="t" rotWithShape="0">
              <a:prstClr val="black">
                <a:alpha val="30000"/>
              </a:prstClr>
            </a:outerShdw>
          </a:effec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D0E85CBF-7FE7-C846-8B9C-ECA9921C11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7362" y="1372689"/>
            <a:ext cx="3036623" cy="4164511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12882B0B-D904-334F-815D-C9226403CF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3830" y="1563396"/>
            <a:ext cx="2413446" cy="3761214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D8AE36F2-1990-B648-8B76-1C196DA0C8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6491" y="1592620"/>
            <a:ext cx="3141350" cy="3607292"/>
          </a:xfrm>
          <a:prstGeom prst="rect">
            <a:avLst/>
          </a:prstGeom>
        </p:spPr>
      </p:pic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4DE63EC6-8AC2-A94C-8BEA-01BD128B8913}"/>
              </a:ext>
            </a:extLst>
          </p:cNvPr>
          <p:cNvGrpSpPr/>
          <p:nvPr/>
        </p:nvGrpSpPr>
        <p:grpSpPr>
          <a:xfrm>
            <a:off x="4076491" y="3955191"/>
            <a:ext cx="4010205" cy="4010205"/>
            <a:chOff x="3547275" y="2596493"/>
            <a:chExt cx="2834446" cy="2834446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A595766-AB4D-C948-A644-7864515C78FC}"/>
                </a:ext>
              </a:extLst>
            </p:cNvPr>
            <p:cNvSpPr/>
            <p:nvPr/>
          </p:nvSpPr>
          <p:spPr>
            <a:xfrm>
              <a:off x="3547275" y="2596493"/>
              <a:ext cx="2834446" cy="2834446"/>
            </a:xfrm>
            <a:prstGeom prst="ellipse">
              <a:avLst/>
            </a:prstGeom>
            <a:solidFill>
              <a:srgbClr val="0081C7">
                <a:alpha val="140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 rtl="0">
                <a:lnSpc>
                  <a:spcPct val="90000"/>
                </a:lnSpc>
                <a:spcAft>
                  <a:spcPts val="1000"/>
                </a:spcAft>
              </a:pPr>
              <a:endParaRPr lang="en" dirty="0" err="1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256F444-99CC-3547-8798-5B72CCEDD165}"/>
                </a:ext>
              </a:extLst>
            </p:cNvPr>
            <p:cNvSpPr/>
            <p:nvPr/>
          </p:nvSpPr>
          <p:spPr>
            <a:xfrm>
              <a:off x="3741510" y="2790726"/>
              <a:ext cx="2445980" cy="2445980"/>
            </a:xfrm>
            <a:prstGeom prst="ellipse">
              <a:avLst/>
            </a:prstGeom>
            <a:solidFill>
              <a:srgbClr val="0081C7">
                <a:alpha val="340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 rtl="0">
                <a:lnSpc>
                  <a:spcPct val="90000"/>
                </a:lnSpc>
                <a:spcAft>
                  <a:spcPts val="1000"/>
                </a:spcAft>
              </a:pPr>
              <a:endParaRPr lang="en" dirty="0" err="1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A7F0FFB1-CE8E-C541-9F09-059FA105536E}"/>
                </a:ext>
              </a:extLst>
            </p:cNvPr>
            <p:cNvSpPr/>
            <p:nvPr/>
          </p:nvSpPr>
          <p:spPr>
            <a:xfrm>
              <a:off x="3918213" y="2967429"/>
              <a:ext cx="2092576" cy="2092576"/>
            </a:xfrm>
            <a:prstGeom prst="ellipse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 rtl="0">
                <a:lnSpc>
                  <a:spcPct val="90000"/>
                </a:lnSpc>
                <a:spcAft>
                  <a:spcPts val="1000"/>
                </a:spcAft>
              </a:pPr>
              <a:endParaRPr lang="en" dirty="0" err="1"/>
            </a:p>
          </p:txBody>
        </p:sp>
      </p:grpSp>
      <p:sp>
        <p:nvSpPr>
          <p:cNvPr id="15" name="Textfeld 14">
            <a:extLst>
              <a:ext uri="{FF2B5EF4-FFF2-40B4-BE49-F238E27FC236}">
                <a16:creationId xmlns:a16="http://schemas.microsoft.com/office/drawing/2014/main" id="{16D83793-CBA6-BA43-83D7-DEC20264F5EA}"/>
              </a:ext>
            </a:extLst>
          </p:cNvPr>
          <p:cNvSpPr txBox="1"/>
          <p:nvPr/>
        </p:nvSpPr>
        <p:spPr>
          <a:xfrm>
            <a:off x="4954640" y="5250774"/>
            <a:ext cx="2348837" cy="57285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rtl="0">
              <a:lnSpc>
                <a:spcPct val="90000"/>
              </a:lnSpc>
              <a:spcAft>
                <a:spcPts val="1000"/>
              </a:spcAft>
            </a:pPr>
            <a:r>
              <a:rPr lang="en" sz="4000" b="1" i="0" u="none" baseline="0">
                <a:solidFill>
                  <a:schemeClr val="bg1"/>
                </a:solidFill>
                <a:latin typeface="Franklin Gothic Medium" panose="020B0603020102020204" pitchFamily="34" charset="0"/>
              </a:rPr>
              <a:t>STRONG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CFE937F5-81BD-1F47-9085-B93C1298171B}"/>
              </a:ext>
            </a:extLst>
          </p:cNvPr>
          <p:cNvSpPr/>
          <p:nvPr/>
        </p:nvSpPr>
        <p:spPr>
          <a:xfrm>
            <a:off x="4727276" y="5683295"/>
            <a:ext cx="3193409" cy="553998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/>
          <a:p>
            <a:pPr algn="l" rtl="0"/>
            <a:r>
              <a:rPr lang="en" sz="3000" b="0" i="0" u="none" baseline="0">
                <a:solidFill>
                  <a:schemeClr val="bg1"/>
                </a:solidFill>
              </a:rPr>
              <a:t>...in every respect</a:t>
            </a:r>
            <a:endParaRPr lang="en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5688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404049"/>
            </a:gs>
            <a:gs pos="23000">
              <a:schemeClr val="tx1">
                <a:lumMod val="85000"/>
                <a:lumOff val="15000"/>
              </a:schemeClr>
            </a:gs>
            <a:gs pos="100000">
              <a:schemeClr val="tx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6" descr="logo.jpg">
            <a:extLst>
              <a:ext uri="{FF2B5EF4-FFF2-40B4-BE49-F238E27FC236}">
                <a16:creationId xmlns:a16="http://schemas.microsoft.com/office/drawing/2014/main" id="{8E62306A-DEA5-AD45-9A28-604E444A12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915" y="1"/>
            <a:ext cx="606266" cy="772455"/>
          </a:xfrm>
          <a:prstGeom prst="rect">
            <a:avLst/>
          </a:prstGeom>
          <a:effectLst>
            <a:outerShdw blurRad="50800" dir="5400000" algn="t" rotWithShape="0">
              <a:prstClr val="black">
                <a:alpha val="30000"/>
              </a:prstClr>
            </a:outerShdw>
          </a:effectLst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16D83793-CBA6-BA43-83D7-DEC20264F5EA}"/>
              </a:ext>
            </a:extLst>
          </p:cNvPr>
          <p:cNvSpPr txBox="1"/>
          <p:nvPr/>
        </p:nvSpPr>
        <p:spPr>
          <a:xfrm>
            <a:off x="4982306" y="386228"/>
            <a:ext cx="2280248" cy="57285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rtl="0">
              <a:lnSpc>
                <a:spcPct val="90000"/>
              </a:lnSpc>
              <a:spcAft>
                <a:spcPts val="1000"/>
              </a:spcAft>
            </a:pPr>
            <a:r>
              <a:rPr lang="en" sz="4000" b="1" i="0" u="none" baseline="0">
                <a:solidFill>
                  <a:schemeClr val="bg1"/>
                </a:solidFill>
                <a:latin typeface="Franklin Gothic Medium" panose="020B0603020102020204" pitchFamily="34" charset="0"/>
              </a:rPr>
              <a:t>STRONG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0E85CBF-7FE7-C846-8B9C-ECA9921C11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0685" y="802006"/>
            <a:ext cx="1213425" cy="1664126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12882B0B-D904-334F-815D-C9226403CF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7153" y="963162"/>
            <a:ext cx="964406" cy="150297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D8AE36F2-1990-B648-8B76-1C196DA0C8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0099" y="963162"/>
            <a:ext cx="1255274" cy="1441463"/>
          </a:xfrm>
          <a:prstGeom prst="rect">
            <a:avLst/>
          </a:prstGeom>
        </p:spPr>
      </p:pic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B1FBD37A-5D85-994A-9DC5-F3475C78292E}"/>
              </a:ext>
            </a:extLst>
          </p:cNvPr>
          <p:cNvGrpSpPr/>
          <p:nvPr/>
        </p:nvGrpSpPr>
        <p:grpSpPr>
          <a:xfrm>
            <a:off x="1301647" y="2466132"/>
            <a:ext cx="4857685" cy="1745934"/>
            <a:chOff x="1301647" y="2466132"/>
            <a:chExt cx="4857685" cy="1745934"/>
          </a:xfrm>
        </p:grpSpPr>
        <p:grpSp>
          <p:nvGrpSpPr>
            <p:cNvPr id="21" name="Gruppieren 20">
              <a:extLst>
                <a:ext uri="{FF2B5EF4-FFF2-40B4-BE49-F238E27FC236}">
                  <a16:creationId xmlns:a16="http://schemas.microsoft.com/office/drawing/2014/main" id="{5BA91398-66F1-1A47-A306-A6D9C0823E5C}"/>
                </a:ext>
              </a:extLst>
            </p:cNvPr>
            <p:cNvGrpSpPr/>
            <p:nvPr/>
          </p:nvGrpSpPr>
          <p:grpSpPr>
            <a:xfrm>
              <a:off x="3326373" y="2466132"/>
              <a:ext cx="851071" cy="851071"/>
              <a:chOff x="3547275" y="2596493"/>
              <a:chExt cx="2834446" cy="2834446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C6C68B23-8AD4-9542-942D-0134CF313A5D}"/>
                  </a:ext>
                </a:extLst>
              </p:cNvPr>
              <p:cNvSpPr/>
              <p:nvPr/>
            </p:nvSpPr>
            <p:spPr>
              <a:xfrm>
                <a:off x="3547275" y="2596493"/>
                <a:ext cx="2834446" cy="2834446"/>
              </a:xfrm>
              <a:prstGeom prst="ellipse">
                <a:avLst/>
              </a:prstGeom>
              <a:solidFill>
                <a:srgbClr val="0081C7">
                  <a:alpha val="14000"/>
                </a:srgb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 rtl="0">
                  <a:lnSpc>
                    <a:spcPct val="90000"/>
                  </a:lnSpc>
                  <a:spcAft>
                    <a:spcPts val="1000"/>
                  </a:spcAft>
                </a:pPr>
                <a:endParaRPr lang="en" dirty="0" err="1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93D41EC0-6CA8-BA42-9AFD-6C69C8C20E5F}"/>
                  </a:ext>
                </a:extLst>
              </p:cNvPr>
              <p:cNvSpPr/>
              <p:nvPr/>
            </p:nvSpPr>
            <p:spPr>
              <a:xfrm>
                <a:off x="3741510" y="2790726"/>
                <a:ext cx="2445980" cy="2445980"/>
              </a:xfrm>
              <a:prstGeom prst="ellipse">
                <a:avLst/>
              </a:prstGeom>
              <a:solidFill>
                <a:srgbClr val="0081C7">
                  <a:alpha val="34000"/>
                </a:srgb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 rtl="0">
                  <a:lnSpc>
                    <a:spcPct val="90000"/>
                  </a:lnSpc>
                  <a:spcAft>
                    <a:spcPts val="1000"/>
                  </a:spcAft>
                </a:pPr>
                <a:endParaRPr lang="en" dirty="0" err="1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E6A892A8-6AFE-0343-839D-D4A2A57DF910}"/>
                  </a:ext>
                </a:extLst>
              </p:cNvPr>
              <p:cNvSpPr/>
              <p:nvPr/>
            </p:nvSpPr>
            <p:spPr>
              <a:xfrm>
                <a:off x="3918213" y="2967429"/>
                <a:ext cx="2092576" cy="2092576"/>
              </a:xfrm>
              <a:prstGeom prst="ellipse">
                <a:avLst/>
              </a:prstGeom>
              <a:solidFill>
                <a:schemeClr val="accent1">
                  <a:alpha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 rtl="0">
                  <a:lnSpc>
                    <a:spcPct val="90000"/>
                  </a:lnSpc>
                  <a:spcAft>
                    <a:spcPts val="1000"/>
                  </a:spcAft>
                </a:pPr>
                <a:endParaRPr lang="en" dirty="0" err="1"/>
              </a:p>
            </p:txBody>
          </p:sp>
        </p:grpSp>
        <p:sp>
          <p:nvSpPr>
            <p:cNvPr id="19" name="Freeform 259">
              <a:extLst>
                <a:ext uri="{FF2B5EF4-FFF2-40B4-BE49-F238E27FC236}">
                  <a16:creationId xmlns:a16="http://schemas.microsoft.com/office/drawing/2014/main" id="{49C71EDE-0E6C-6D4A-85F2-E8BEBD7612C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54290" y="2672987"/>
              <a:ext cx="195238" cy="412695"/>
            </a:xfrm>
            <a:custGeom>
              <a:avLst/>
              <a:gdLst>
                <a:gd name="T0" fmla="*/ 540 w 643"/>
                <a:gd name="T1" fmla="*/ 1041 h 1359"/>
                <a:gd name="T2" fmla="*/ 540 w 643"/>
                <a:gd name="T3" fmla="*/ 1041 h 1359"/>
                <a:gd name="T4" fmla="*/ 448 w 643"/>
                <a:gd name="T5" fmla="*/ 861 h 1359"/>
                <a:gd name="T6" fmla="*/ 428 w 643"/>
                <a:gd name="T7" fmla="*/ 847 h 1359"/>
                <a:gd name="T8" fmla="*/ 428 w 643"/>
                <a:gd name="T9" fmla="*/ 201 h 1359"/>
                <a:gd name="T10" fmla="*/ 322 w 643"/>
                <a:gd name="T11" fmla="*/ 95 h 1359"/>
                <a:gd name="T12" fmla="*/ 314 w 643"/>
                <a:gd name="T13" fmla="*/ 95 h 1359"/>
                <a:gd name="T14" fmla="*/ 208 w 643"/>
                <a:gd name="T15" fmla="*/ 201 h 1359"/>
                <a:gd name="T16" fmla="*/ 208 w 643"/>
                <a:gd name="T17" fmla="*/ 847 h 1359"/>
                <a:gd name="T18" fmla="*/ 188 w 643"/>
                <a:gd name="T19" fmla="*/ 861 h 1359"/>
                <a:gd name="T20" fmla="*/ 96 w 643"/>
                <a:gd name="T21" fmla="*/ 1041 h 1359"/>
                <a:gd name="T22" fmla="*/ 318 w 643"/>
                <a:gd name="T23" fmla="*/ 1263 h 1359"/>
                <a:gd name="T24" fmla="*/ 540 w 643"/>
                <a:gd name="T25" fmla="*/ 1041 h 1359"/>
                <a:gd name="T26" fmla="*/ 636 w 643"/>
                <a:gd name="T27" fmla="*/ 1041 h 1359"/>
                <a:gd name="T28" fmla="*/ 636 w 643"/>
                <a:gd name="T29" fmla="*/ 1041 h 1359"/>
                <a:gd name="T30" fmla="*/ 318 w 643"/>
                <a:gd name="T31" fmla="*/ 1359 h 1359"/>
                <a:gd name="T32" fmla="*/ 0 w 643"/>
                <a:gd name="T33" fmla="*/ 1041 h 1359"/>
                <a:gd name="T34" fmla="*/ 112 w 643"/>
                <a:gd name="T35" fmla="*/ 799 h 1359"/>
                <a:gd name="T36" fmla="*/ 112 w 643"/>
                <a:gd name="T37" fmla="*/ 201 h 1359"/>
                <a:gd name="T38" fmla="*/ 314 w 643"/>
                <a:gd name="T39" fmla="*/ 0 h 1359"/>
                <a:gd name="T40" fmla="*/ 322 w 643"/>
                <a:gd name="T41" fmla="*/ 0 h 1359"/>
                <a:gd name="T42" fmla="*/ 524 w 643"/>
                <a:gd name="T43" fmla="*/ 201 h 1359"/>
                <a:gd name="T44" fmla="*/ 524 w 643"/>
                <a:gd name="T45" fmla="*/ 233 h 1359"/>
                <a:gd name="T46" fmla="*/ 456 w 643"/>
                <a:gd name="T47" fmla="*/ 233 h 1359"/>
                <a:gd name="T48" fmla="*/ 456 w 643"/>
                <a:gd name="T49" fmla="*/ 288 h 1359"/>
                <a:gd name="T50" fmla="*/ 524 w 643"/>
                <a:gd name="T51" fmla="*/ 288 h 1359"/>
                <a:gd name="T52" fmla="*/ 524 w 643"/>
                <a:gd name="T53" fmla="*/ 456 h 1359"/>
                <a:gd name="T54" fmla="*/ 456 w 643"/>
                <a:gd name="T55" fmla="*/ 456 h 1359"/>
                <a:gd name="T56" fmla="*/ 456 w 643"/>
                <a:gd name="T57" fmla="*/ 511 h 1359"/>
                <a:gd name="T58" fmla="*/ 524 w 643"/>
                <a:gd name="T59" fmla="*/ 511 h 1359"/>
                <a:gd name="T60" fmla="*/ 524 w 643"/>
                <a:gd name="T61" fmla="*/ 679 h 1359"/>
                <a:gd name="T62" fmla="*/ 456 w 643"/>
                <a:gd name="T63" fmla="*/ 679 h 1359"/>
                <a:gd name="T64" fmla="*/ 456 w 643"/>
                <a:gd name="T65" fmla="*/ 734 h 1359"/>
                <a:gd name="T66" fmla="*/ 524 w 643"/>
                <a:gd name="T67" fmla="*/ 734 h 1359"/>
                <a:gd name="T68" fmla="*/ 524 w 643"/>
                <a:gd name="T69" fmla="*/ 799 h 1359"/>
                <a:gd name="T70" fmla="*/ 636 w 643"/>
                <a:gd name="T71" fmla="*/ 1041 h 1359"/>
                <a:gd name="T72" fmla="*/ 368 w 643"/>
                <a:gd name="T73" fmla="*/ 912 h 1359"/>
                <a:gd name="T74" fmla="*/ 368 w 643"/>
                <a:gd name="T75" fmla="*/ 912 h 1359"/>
                <a:gd name="T76" fmla="*/ 368 w 643"/>
                <a:gd name="T77" fmla="*/ 661 h 1359"/>
                <a:gd name="T78" fmla="*/ 267 w 643"/>
                <a:gd name="T79" fmla="*/ 661 h 1359"/>
                <a:gd name="T80" fmla="*/ 267 w 643"/>
                <a:gd name="T81" fmla="*/ 912 h 1359"/>
                <a:gd name="T82" fmla="*/ 179 w 643"/>
                <a:gd name="T83" fmla="*/ 1041 h 1359"/>
                <a:gd name="T84" fmla="*/ 318 w 643"/>
                <a:gd name="T85" fmla="*/ 1180 h 1359"/>
                <a:gd name="T86" fmla="*/ 456 w 643"/>
                <a:gd name="T87" fmla="*/ 1041 h 1359"/>
                <a:gd name="T88" fmla="*/ 368 w 643"/>
                <a:gd name="T89" fmla="*/ 912 h 1359"/>
                <a:gd name="T90" fmla="*/ 643 w 643"/>
                <a:gd name="T91" fmla="*/ 456 h 1359"/>
                <a:gd name="T92" fmla="*/ 643 w 643"/>
                <a:gd name="T93" fmla="*/ 456 h 1359"/>
                <a:gd name="T94" fmla="*/ 523 w 643"/>
                <a:gd name="T95" fmla="*/ 456 h 1359"/>
                <a:gd name="T96" fmla="*/ 523 w 643"/>
                <a:gd name="T97" fmla="*/ 511 h 1359"/>
                <a:gd name="T98" fmla="*/ 643 w 643"/>
                <a:gd name="T99" fmla="*/ 511 h 1359"/>
                <a:gd name="T100" fmla="*/ 643 w 643"/>
                <a:gd name="T101" fmla="*/ 456 h 1359"/>
                <a:gd name="T102" fmla="*/ 643 w 643"/>
                <a:gd name="T103" fmla="*/ 679 h 1359"/>
                <a:gd name="T104" fmla="*/ 643 w 643"/>
                <a:gd name="T105" fmla="*/ 679 h 1359"/>
                <a:gd name="T106" fmla="*/ 523 w 643"/>
                <a:gd name="T107" fmla="*/ 679 h 1359"/>
                <a:gd name="T108" fmla="*/ 523 w 643"/>
                <a:gd name="T109" fmla="*/ 734 h 1359"/>
                <a:gd name="T110" fmla="*/ 643 w 643"/>
                <a:gd name="T111" fmla="*/ 734 h 1359"/>
                <a:gd name="T112" fmla="*/ 643 w 643"/>
                <a:gd name="T113" fmla="*/ 679 h 1359"/>
                <a:gd name="T114" fmla="*/ 643 w 643"/>
                <a:gd name="T115" fmla="*/ 288 h 1359"/>
                <a:gd name="T116" fmla="*/ 643 w 643"/>
                <a:gd name="T117" fmla="*/ 288 h 1359"/>
                <a:gd name="T118" fmla="*/ 523 w 643"/>
                <a:gd name="T119" fmla="*/ 288 h 1359"/>
                <a:gd name="T120" fmla="*/ 523 w 643"/>
                <a:gd name="T121" fmla="*/ 233 h 1359"/>
                <a:gd name="T122" fmla="*/ 643 w 643"/>
                <a:gd name="T123" fmla="*/ 233 h 1359"/>
                <a:gd name="T124" fmla="*/ 643 w 643"/>
                <a:gd name="T125" fmla="*/ 288 h 1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43" h="1359">
                  <a:moveTo>
                    <a:pt x="540" y="1041"/>
                  </a:moveTo>
                  <a:lnTo>
                    <a:pt x="540" y="1041"/>
                  </a:lnTo>
                  <a:cubicBezTo>
                    <a:pt x="540" y="970"/>
                    <a:pt x="505" y="903"/>
                    <a:pt x="448" y="861"/>
                  </a:cubicBezTo>
                  <a:lnTo>
                    <a:pt x="428" y="847"/>
                  </a:lnTo>
                  <a:lnTo>
                    <a:pt x="428" y="201"/>
                  </a:lnTo>
                  <a:cubicBezTo>
                    <a:pt x="428" y="143"/>
                    <a:pt x="380" y="95"/>
                    <a:pt x="322" y="95"/>
                  </a:cubicBezTo>
                  <a:lnTo>
                    <a:pt x="314" y="95"/>
                  </a:lnTo>
                  <a:cubicBezTo>
                    <a:pt x="255" y="95"/>
                    <a:pt x="208" y="143"/>
                    <a:pt x="208" y="201"/>
                  </a:cubicBezTo>
                  <a:lnTo>
                    <a:pt x="208" y="847"/>
                  </a:lnTo>
                  <a:lnTo>
                    <a:pt x="188" y="861"/>
                  </a:lnTo>
                  <a:cubicBezTo>
                    <a:pt x="130" y="903"/>
                    <a:pt x="96" y="970"/>
                    <a:pt x="96" y="1041"/>
                  </a:cubicBezTo>
                  <a:cubicBezTo>
                    <a:pt x="96" y="1164"/>
                    <a:pt x="195" y="1263"/>
                    <a:pt x="318" y="1263"/>
                  </a:cubicBezTo>
                  <a:cubicBezTo>
                    <a:pt x="440" y="1263"/>
                    <a:pt x="540" y="1164"/>
                    <a:pt x="540" y="1041"/>
                  </a:cubicBezTo>
                  <a:close/>
                  <a:moveTo>
                    <a:pt x="636" y="1041"/>
                  </a:moveTo>
                  <a:lnTo>
                    <a:pt x="636" y="1041"/>
                  </a:lnTo>
                  <a:cubicBezTo>
                    <a:pt x="636" y="1217"/>
                    <a:pt x="493" y="1359"/>
                    <a:pt x="318" y="1359"/>
                  </a:cubicBezTo>
                  <a:cubicBezTo>
                    <a:pt x="142" y="1359"/>
                    <a:pt x="0" y="1217"/>
                    <a:pt x="0" y="1041"/>
                  </a:cubicBezTo>
                  <a:cubicBezTo>
                    <a:pt x="0" y="948"/>
                    <a:pt x="41" y="859"/>
                    <a:pt x="112" y="799"/>
                  </a:cubicBezTo>
                  <a:lnTo>
                    <a:pt x="112" y="201"/>
                  </a:lnTo>
                  <a:cubicBezTo>
                    <a:pt x="112" y="90"/>
                    <a:pt x="202" y="0"/>
                    <a:pt x="314" y="0"/>
                  </a:cubicBezTo>
                  <a:lnTo>
                    <a:pt x="322" y="0"/>
                  </a:lnTo>
                  <a:cubicBezTo>
                    <a:pt x="433" y="0"/>
                    <a:pt x="524" y="90"/>
                    <a:pt x="524" y="201"/>
                  </a:cubicBezTo>
                  <a:lnTo>
                    <a:pt x="524" y="233"/>
                  </a:lnTo>
                  <a:lnTo>
                    <a:pt x="456" y="233"/>
                  </a:lnTo>
                  <a:lnTo>
                    <a:pt x="456" y="288"/>
                  </a:lnTo>
                  <a:lnTo>
                    <a:pt x="524" y="288"/>
                  </a:lnTo>
                  <a:lnTo>
                    <a:pt x="524" y="456"/>
                  </a:lnTo>
                  <a:lnTo>
                    <a:pt x="456" y="456"/>
                  </a:lnTo>
                  <a:lnTo>
                    <a:pt x="456" y="511"/>
                  </a:lnTo>
                  <a:lnTo>
                    <a:pt x="524" y="511"/>
                  </a:lnTo>
                  <a:lnTo>
                    <a:pt x="524" y="679"/>
                  </a:lnTo>
                  <a:lnTo>
                    <a:pt x="456" y="679"/>
                  </a:lnTo>
                  <a:lnTo>
                    <a:pt x="456" y="734"/>
                  </a:lnTo>
                  <a:lnTo>
                    <a:pt x="524" y="734"/>
                  </a:lnTo>
                  <a:lnTo>
                    <a:pt x="524" y="799"/>
                  </a:lnTo>
                  <a:cubicBezTo>
                    <a:pt x="594" y="859"/>
                    <a:pt x="636" y="948"/>
                    <a:pt x="636" y="1041"/>
                  </a:cubicBezTo>
                  <a:close/>
                  <a:moveTo>
                    <a:pt x="368" y="912"/>
                  </a:moveTo>
                  <a:lnTo>
                    <a:pt x="368" y="912"/>
                  </a:lnTo>
                  <a:lnTo>
                    <a:pt x="368" y="661"/>
                  </a:lnTo>
                  <a:lnTo>
                    <a:pt x="267" y="661"/>
                  </a:lnTo>
                  <a:lnTo>
                    <a:pt x="267" y="912"/>
                  </a:lnTo>
                  <a:cubicBezTo>
                    <a:pt x="216" y="933"/>
                    <a:pt x="179" y="983"/>
                    <a:pt x="179" y="1041"/>
                  </a:cubicBezTo>
                  <a:cubicBezTo>
                    <a:pt x="179" y="1118"/>
                    <a:pt x="241" y="1180"/>
                    <a:pt x="318" y="1180"/>
                  </a:cubicBezTo>
                  <a:cubicBezTo>
                    <a:pt x="394" y="1180"/>
                    <a:pt x="456" y="1118"/>
                    <a:pt x="456" y="1041"/>
                  </a:cubicBezTo>
                  <a:cubicBezTo>
                    <a:pt x="456" y="983"/>
                    <a:pt x="420" y="933"/>
                    <a:pt x="368" y="912"/>
                  </a:cubicBezTo>
                  <a:close/>
                  <a:moveTo>
                    <a:pt x="643" y="456"/>
                  </a:moveTo>
                  <a:lnTo>
                    <a:pt x="643" y="456"/>
                  </a:lnTo>
                  <a:lnTo>
                    <a:pt x="523" y="456"/>
                  </a:lnTo>
                  <a:lnTo>
                    <a:pt x="523" y="511"/>
                  </a:lnTo>
                  <a:lnTo>
                    <a:pt x="643" y="511"/>
                  </a:lnTo>
                  <a:lnTo>
                    <a:pt x="643" y="456"/>
                  </a:lnTo>
                  <a:close/>
                  <a:moveTo>
                    <a:pt x="643" y="679"/>
                  </a:moveTo>
                  <a:lnTo>
                    <a:pt x="643" y="679"/>
                  </a:lnTo>
                  <a:lnTo>
                    <a:pt x="523" y="679"/>
                  </a:lnTo>
                  <a:lnTo>
                    <a:pt x="523" y="734"/>
                  </a:lnTo>
                  <a:lnTo>
                    <a:pt x="643" y="734"/>
                  </a:lnTo>
                  <a:lnTo>
                    <a:pt x="643" y="679"/>
                  </a:lnTo>
                  <a:close/>
                  <a:moveTo>
                    <a:pt x="643" y="288"/>
                  </a:moveTo>
                  <a:lnTo>
                    <a:pt x="643" y="288"/>
                  </a:lnTo>
                  <a:lnTo>
                    <a:pt x="523" y="288"/>
                  </a:lnTo>
                  <a:lnTo>
                    <a:pt x="523" y="233"/>
                  </a:lnTo>
                  <a:lnTo>
                    <a:pt x="643" y="233"/>
                  </a:lnTo>
                  <a:lnTo>
                    <a:pt x="643" y="288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B7860279-E5A9-8948-BCC2-3EC5C60251EB}"/>
                </a:ext>
              </a:extLst>
            </p:cNvPr>
            <p:cNvSpPr txBox="1"/>
            <p:nvPr/>
          </p:nvSpPr>
          <p:spPr>
            <a:xfrm>
              <a:off x="1301647" y="3450975"/>
              <a:ext cx="4857685" cy="76109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 rtl="0">
                <a:lnSpc>
                  <a:spcPct val="90000"/>
                </a:lnSpc>
                <a:spcAft>
                  <a:spcPts val="1000"/>
                </a:spcAft>
              </a:pPr>
              <a:r>
                <a:rPr lang="en" b="1" i="0" u="none" baseline="0">
                  <a:solidFill>
                    <a:schemeClr val="bg1"/>
                  </a:solidFill>
                  <a:latin typeface="Franklin Gothic Medium" panose="020B0603020102020204" pitchFamily="34" charset="0"/>
                </a:rPr>
                <a:t>T6 </a:t>
              </a:r>
              <a:r>
                <a:rPr lang="en" b="0" i="0" u="none" baseline="0">
                  <a:solidFill>
                    <a:schemeClr val="bg1"/>
                  </a:solidFill>
                </a:rPr>
                <a:t>– Highest gas temperature class</a:t>
              </a:r>
              <a:br>
                <a:rPr lang="en">
                  <a:solidFill>
                    <a:schemeClr val="bg1"/>
                  </a:solidFill>
                </a:rPr>
              </a:br>
              <a:r>
                <a:rPr lang="en" b="1" i="0" u="none" baseline="0">
                  <a:solidFill>
                    <a:schemeClr val="bg1"/>
                  </a:solidFill>
                  <a:latin typeface="Franklin Gothic Medium" panose="020B0603020102020204" pitchFamily="34" charset="0"/>
                </a:rPr>
                <a:t>T80°C </a:t>
              </a:r>
              <a:r>
                <a:rPr lang="en" b="0" i="0" u="none" baseline="0">
                  <a:solidFill>
                    <a:schemeClr val="bg1"/>
                  </a:solidFill>
                </a:rPr>
                <a:t>– Highest dust temperature class</a:t>
              </a:r>
            </a:p>
          </p:txBody>
        </p:sp>
      </p:grp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D6C35FE3-DCEE-FD44-ABF4-16AC56391604}"/>
              </a:ext>
            </a:extLst>
          </p:cNvPr>
          <p:cNvGrpSpPr/>
          <p:nvPr/>
        </p:nvGrpSpPr>
        <p:grpSpPr>
          <a:xfrm>
            <a:off x="6799302" y="2518803"/>
            <a:ext cx="3613231" cy="1693446"/>
            <a:chOff x="6799302" y="2518803"/>
            <a:chExt cx="3613231" cy="1693446"/>
          </a:xfrm>
        </p:grpSpPr>
        <p:grpSp>
          <p:nvGrpSpPr>
            <p:cNvPr id="2" name="Gruppieren 1">
              <a:extLst>
                <a:ext uri="{FF2B5EF4-FFF2-40B4-BE49-F238E27FC236}">
                  <a16:creationId xmlns:a16="http://schemas.microsoft.com/office/drawing/2014/main" id="{FDFF8582-A989-344D-9952-7FF2C38979D4}"/>
                </a:ext>
              </a:extLst>
            </p:cNvPr>
            <p:cNvGrpSpPr/>
            <p:nvPr/>
          </p:nvGrpSpPr>
          <p:grpSpPr>
            <a:xfrm>
              <a:off x="8194139" y="2518803"/>
              <a:ext cx="851071" cy="851071"/>
              <a:chOff x="1088677" y="3723602"/>
              <a:chExt cx="851071" cy="851071"/>
            </a:xfrm>
          </p:grpSpPr>
          <p:grpSp>
            <p:nvGrpSpPr>
              <p:cNvPr id="31" name="Gruppieren 30">
                <a:extLst>
                  <a:ext uri="{FF2B5EF4-FFF2-40B4-BE49-F238E27FC236}">
                    <a16:creationId xmlns:a16="http://schemas.microsoft.com/office/drawing/2014/main" id="{B8F11B6A-56BB-7F44-9C06-363290A1CD95}"/>
                  </a:ext>
                </a:extLst>
              </p:cNvPr>
              <p:cNvGrpSpPr/>
              <p:nvPr/>
            </p:nvGrpSpPr>
            <p:grpSpPr>
              <a:xfrm>
                <a:off x="1088677" y="3723602"/>
                <a:ext cx="851071" cy="851071"/>
                <a:chOff x="3547275" y="2596493"/>
                <a:chExt cx="2834446" cy="2834446"/>
              </a:xfrm>
            </p:grpSpPr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8F5771CF-F37C-354E-9EAA-2090A5F92E24}"/>
                    </a:ext>
                  </a:extLst>
                </p:cNvPr>
                <p:cNvSpPr/>
                <p:nvPr/>
              </p:nvSpPr>
              <p:spPr>
                <a:xfrm>
                  <a:off x="3547275" y="2596493"/>
                  <a:ext cx="2834446" cy="2834446"/>
                </a:xfrm>
                <a:prstGeom prst="ellipse">
                  <a:avLst/>
                </a:prstGeom>
                <a:solidFill>
                  <a:srgbClr val="0081C7">
                    <a:alpha val="14000"/>
                  </a:srgb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36000" rIns="36000" bIns="36000" rtlCol="0" anchor="ctr"/>
                <a:lstStyle/>
                <a:p>
                  <a:pPr algn="ctr" rtl="0">
                    <a:lnSpc>
                      <a:spcPct val="90000"/>
                    </a:lnSpc>
                    <a:spcAft>
                      <a:spcPts val="1000"/>
                    </a:spcAft>
                  </a:pPr>
                  <a:endParaRPr lang="en" dirty="0" err="1"/>
                </a:p>
              </p:txBody>
            </p:sp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2DF4C6C6-D8DD-E04A-A311-9ED02B4B54A2}"/>
                    </a:ext>
                  </a:extLst>
                </p:cNvPr>
                <p:cNvSpPr/>
                <p:nvPr/>
              </p:nvSpPr>
              <p:spPr>
                <a:xfrm>
                  <a:off x="3741510" y="2790726"/>
                  <a:ext cx="2445980" cy="2445980"/>
                </a:xfrm>
                <a:prstGeom prst="ellipse">
                  <a:avLst/>
                </a:prstGeom>
                <a:solidFill>
                  <a:srgbClr val="0081C7">
                    <a:alpha val="34000"/>
                  </a:srgb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36000" rIns="36000" bIns="36000" rtlCol="0" anchor="ctr"/>
                <a:lstStyle/>
                <a:p>
                  <a:pPr algn="ctr" rtl="0">
                    <a:lnSpc>
                      <a:spcPct val="90000"/>
                    </a:lnSpc>
                    <a:spcAft>
                      <a:spcPts val="1000"/>
                    </a:spcAft>
                  </a:pPr>
                  <a:endParaRPr lang="en" dirty="0" err="1"/>
                </a:p>
              </p:txBody>
            </p:sp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F6AEF5FA-B719-A443-91A4-8DC4B7BA9491}"/>
                    </a:ext>
                  </a:extLst>
                </p:cNvPr>
                <p:cNvSpPr/>
                <p:nvPr/>
              </p:nvSpPr>
              <p:spPr>
                <a:xfrm>
                  <a:off x="3918213" y="2967429"/>
                  <a:ext cx="2092576" cy="2092576"/>
                </a:xfrm>
                <a:prstGeom prst="ellipse">
                  <a:avLst/>
                </a:prstGeom>
                <a:solidFill>
                  <a:schemeClr val="accent1">
                    <a:alpha val="9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36000" rIns="36000" bIns="36000" rtlCol="0" anchor="ctr"/>
                <a:lstStyle/>
                <a:p>
                  <a:pPr algn="ctr" rtl="0">
                    <a:lnSpc>
                      <a:spcPct val="90000"/>
                    </a:lnSpc>
                    <a:spcAft>
                      <a:spcPts val="1000"/>
                    </a:spcAft>
                  </a:pPr>
                  <a:endParaRPr lang="en" dirty="0" err="1"/>
                </a:p>
              </p:txBody>
            </p:sp>
          </p:grpSp>
          <p:pic>
            <p:nvPicPr>
              <p:cNvPr id="36" name="Grafik 35">
                <a:extLst>
                  <a:ext uri="{FF2B5EF4-FFF2-40B4-BE49-F238E27FC236}">
                    <a16:creationId xmlns:a16="http://schemas.microsoft.com/office/drawing/2014/main" id="{A0907A11-0772-4F4A-9112-BBC2269573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334365" y="4011060"/>
                <a:ext cx="359693" cy="306557"/>
              </a:xfrm>
              <a:prstGeom prst="rect">
                <a:avLst/>
              </a:prstGeom>
            </p:spPr>
          </p:pic>
        </p:grpSp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3A6C8B25-1FCC-2643-B8F1-D630C1FAB14D}"/>
                </a:ext>
              </a:extLst>
            </p:cNvPr>
            <p:cNvSpPr txBox="1"/>
            <p:nvPr/>
          </p:nvSpPr>
          <p:spPr>
            <a:xfrm>
              <a:off x="6799302" y="3441516"/>
              <a:ext cx="3613231" cy="7707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 rtl="0">
                <a:lnSpc>
                  <a:spcPct val="90000"/>
                </a:lnSpc>
                <a:spcAft>
                  <a:spcPts val="1000"/>
                </a:spcAft>
              </a:pPr>
              <a:r>
                <a:rPr lang="en" b="1" i="0" u="none" baseline="0">
                  <a:solidFill>
                    <a:schemeClr val="bg1"/>
                  </a:solidFill>
                  <a:latin typeface="Franklin Gothic Medium" panose="020B0603020102020204" pitchFamily="34" charset="0"/>
                </a:rPr>
                <a:t>IP66 </a:t>
              </a:r>
              <a:r>
                <a:rPr lang="en" b="0" i="0" u="none" baseline="0">
                  <a:solidFill>
                    <a:schemeClr val="bg1"/>
                  </a:solidFill>
                </a:rPr>
                <a:t>– Protected against adverse ambient conditions: water jets, dirt and dust</a:t>
              </a:r>
            </a:p>
          </p:txBody>
        </p:sp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69F24499-300E-6C47-B906-92B613576D95}"/>
              </a:ext>
            </a:extLst>
          </p:cNvPr>
          <p:cNvGrpSpPr/>
          <p:nvPr/>
        </p:nvGrpSpPr>
        <p:grpSpPr>
          <a:xfrm>
            <a:off x="2025191" y="4457398"/>
            <a:ext cx="3410598" cy="1745524"/>
            <a:chOff x="2025191" y="4457398"/>
            <a:chExt cx="3410598" cy="1745524"/>
          </a:xfrm>
        </p:grpSpPr>
        <p:grpSp>
          <p:nvGrpSpPr>
            <p:cNvPr id="38" name="Gruppieren 37">
              <a:extLst>
                <a:ext uri="{FF2B5EF4-FFF2-40B4-BE49-F238E27FC236}">
                  <a16:creationId xmlns:a16="http://schemas.microsoft.com/office/drawing/2014/main" id="{490ED9EF-8802-334F-928D-65835A817AEB}"/>
                </a:ext>
              </a:extLst>
            </p:cNvPr>
            <p:cNvGrpSpPr/>
            <p:nvPr/>
          </p:nvGrpSpPr>
          <p:grpSpPr>
            <a:xfrm>
              <a:off x="3326373" y="4457398"/>
              <a:ext cx="851071" cy="851071"/>
              <a:chOff x="3547275" y="2596493"/>
              <a:chExt cx="2834446" cy="2834446"/>
            </a:xfrm>
          </p:grpSpPr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F2736A28-52C3-6A47-ABC3-7717877FBCB6}"/>
                  </a:ext>
                </a:extLst>
              </p:cNvPr>
              <p:cNvSpPr/>
              <p:nvPr/>
            </p:nvSpPr>
            <p:spPr>
              <a:xfrm>
                <a:off x="3547275" y="2596493"/>
                <a:ext cx="2834446" cy="2834446"/>
              </a:xfrm>
              <a:prstGeom prst="ellipse">
                <a:avLst/>
              </a:prstGeom>
              <a:solidFill>
                <a:srgbClr val="0081C7">
                  <a:alpha val="14000"/>
                </a:srgb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 rtl="0">
                  <a:lnSpc>
                    <a:spcPct val="90000"/>
                  </a:lnSpc>
                  <a:spcAft>
                    <a:spcPts val="1000"/>
                  </a:spcAft>
                </a:pPr>
                <a:endParaRPr lang="en" dirty="0" err="1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737AEDB8-2D56-174E-8C4D-3C67A10BB96E}"/>
                  </a:ext>
                </a:extLst>
              </p:cNvPr>
              <p:cNvSpPr/>
              <p:nvPr/>
            </p:nvSpPr>
            <p:spPr>
              <a:xfrm>
                <a:off x="3741510" y="2790726"/>
                <a:ext cx="2445980" cy="2445980"/>
              </a:xfrm>
              <a:prstGeom prst="ellipse">
                <a:avLst/>
              </a:prstGeom>
              <a:solidFill>
                <a:srgbClr val="0081C7">
                  <a:alpha val="34000"/>
                </a:srgb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 rtl="0">
                  <a:lnSpc>
                    <a:spcPct val="90000"/>
                  </a:lnSpc>
                  <a:spcAft>
                    <a:spcPts val="1000"/>
                  </a:spcAft>
                </a:pPr>
                <a:endParaRPr lang="en" dirty="0" err="1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06B66281-86F2-2148-9224-504A80EEF383}"/>
                  </a:ext>
                </a:extLst>
              </p:cNvPr>
              <p:cNvSpPr/>
              <p:nvPr/>
            </p:nvSpPr>
            <p:spPr>
              <a:xfrm>
                <a:off x="3918213" y="2967429"/>
                <a:ext cx="2092576" cy="2092576"/>
              </a:xfrm>
              <a:prstGeom prst="ellipse">
                <a:avLst/>
              </a:prstGeom>
              <a:solidFill>
                <a:schemeClr val="accent1">
                  <a:alpha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 rtl="0">
                  <a:lnSpc>
                    <a:spcPct val="90000"/>
                  </a:lnSpc>
                  <a:spcAft>
                    <a:spcPts val="1000"/>
                  </a:spcAft>
                </a:pPr>
                <a:endParaRPr lang="en" dirty="0" err="1"/>
              </a:p>
            </p:txBody>
          </p:sp>
        </p:grpSp>
        <p:pic>
          <p:nvPicPr>
            <p:cNvPr id="25" name="Grafik 24">
              <a:extLst>
                <a:ext uri="{FF2B5EF4-FFF2-40B4-BE49-F238E27FC236}">
                  <a16:creationId xmlns:a16="http://schemas.microsoft.com/office/drawing/2014/main" id="{E881AE84-47C9-A24C-BFE3-C7304B8BC4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2819402" flipH="1">
              <a:off x="3538210" y="4704228"/>
              <a:ext cx="254000" cy="495300"/>
            </a:xfrm>
            <a:prstGeom prst="rect">
              <a:avLst/>
            </a:prstGeom>
          </p:spPr>
        </p:pic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42AED16B-D24F-3844-A164-0AA5F1EBAA59}"/>
                </a:ext>
              </a:extLst>
            </p:cNvPr>
            <p:cNvSpPr txBox="1"/>
            <p:nvPr/>
          </p:nvSpPr>
          <p:spPr>
            <a:xfrm>
              <a:off x="2025191" y="5463638"/>
              <a:ext cx="3410598" cy="739284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 rtl="0">
                <a:lnSpc>
                  <a:spcPct val="90000"/>
                </a:lnSpc>
                <a:spcAft>
                  <a:spcPts val="1000"/>
                </a:spcAft>
              </a:pPr>
              <a:r>
                <a:rPr lang="en" b="1" i="0" u="none" baseline="0" dirty="0">
                  <a:solidFill>
                    <a:schemeClr val="bg1"/>
                  </a:solidFill>
                  <a:latin typeface="Franklin Gothic Medium" panose="020B0603020102020204" pitchFamily="34" charset="0"/>
                </a:rPr>
                <a:t>IK 10</a:t>
              </a:r>
            </a:p>
            <a:p>
              <a:pPr algn="ctr" rtl="0">
                <a:lnSpc>
                  <a:spcPct val="90000"/>
                </a:lnSpc>
                <a:spcAft>
                  <a:spcPts val="1000"/>
                </a:spcAft>
              </a:pPr>
              <a:r>
                <a:rPr lang="en" b="0" i="0" u="none" baseline="0" dirty="0">
                  <a:solidFill>
                    <a:schemeClr val="bg1"/>
                  </a:solidFill>
                </a:rPr>
                <a:t>Shockproof. </a:t>
              </a:r>
              <a:r>
                <a:rPr lang="en-GB" b="0" i="0" u="none" baseline="0" dirty="0">
                  <a:solidFill>
                    <a:schemeClr val="bg1"/>
                  </a:solidFill>
                </a:rPr>
                <a:t>Rugged.</a:t>
              </a:r>
              <a:r>
                <a:rPr lang="en" b="0" i="0" u="none" baseline="0" dirty="0">
                  <a:solidFill>
                    <a:schemeClr val="bg1"/>
                  </a:solidFill>
                </a:rPr>
                <a:t> Durable.</a:t>
              </a:r>
            </a:p>
          </p:txBody>
        </p:sp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1013EB9D-F26E-2B46-AB59-0D136B539D87}"/>
              </a:ext>
            </a:extLst>
          </p:cNvPr>
          <p:cNvGrpSpPr/>
          <p:nvPr/>
        </p:nvGrpSpPr>
        <p:grpSpPr>
          <a:xfrm>
            <a:off x="6853726" y="4521292"/>
            <a:ext cx="3504384" cy="1734616"/>
            <a:chOff x="6853726" y="4521292"/>
            <a:chExt cx="3504384" cy="1734616"/>
          </a:xfrm>
        </p:grpSpPr>
        <p:grpSp>
          <p:nvGrpSpPr>
            <p:cNvPr id="42" name="Gruppieren 41">
              <a:extLst>
                <a:ext uri="{FF2B5EF4-FFF2-40B4-BE49-F238E27FC236}">
                  <a16:creationId xmlns:a16="http://schemas.microsoft.com/office/drawing/2014/main" id="{42AA9122-7178-8246-8BC2-20F353396F5F}"/>
                </a:ext>
              </a:extLst>
            </p:cNvPr>
            <p:cNvGrpSpPr/>
            <p:nvPr/>
          </p:nvGrpSpPr>
          <p:grpSpPr>
            <a:xfrm>
              <a:off x="8082763" y="4521292"/>
              <a:ext cx="851071" cy="851071"/>
              <a:chOff x="3547275" y="2596493"/>
              <a:chExt cx="2834446" cy="2834446"/>
            </a:xfrm>
          </p:grpSpPr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B884B73F-D415-6D48-B6DC-2B519D371345}"/>
                  </a:ext>
                </a:extLst>
              </p:cNvPr>
              <p:cNvSpPr/>
              <p:nvPr/>
            </p:nvSpPr>
            <p:spPr>
              <a:xfrm>
                <a:off x="3547275" y="2596493"/>
                <a:ext cx="2834446" cy="2834446"/>
              </a:xfrm>
              <a:prstGeom prst="ellipse">
                <a:avLst/>
              </a:prstGeom>
              <a:solidFill>
                <a:srgbClr val="0081C7">
                  <a:alpha val="14000"/>
                </a:srgb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 rtl="0">
                  <a:lnSpc>
                    <a:spcPct val="90000"/>
                  </a:lnSpc>
                  <a:spcAft>
                    <a:spcPts val="1000"/>
                  </a:spcAft>
                </a:pPr>
                <a:endParaRPr lang="en" dirty="0" err="1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5C9D3FB4-EFD2-864F-B013-955D53CB8C0E}"/>
                  </a:ext>
                </a:extLst>
              </p:cNvPr>
              <p:cNvSpPr/>
              <p:nvPr/>
            </p:nvSpPr>
            <p:spPr>
              <a:xfrm>
                <a:off x="3741510" y="2790726"/>
                <a:ext cx="2445980" cy="2445980"/>
              </a:xfrm>
              <a:prstGeom prst="ellipse">
                <a:avLst/>
              </a:prstGeom>
              <a:solidFill>
                <a:srgbClr val="0081C7">
                  <a:alpha val="34000"/>
                </a:srgb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 rtl="0">
                  <a:lnSpc>
                    <a:spcPct val="90000"/>
                  </a:lnSpc>
                  <a:spcAft>
                    <a:spcPts val="1000"/>
                  </a:spcAft>
                </a:pPr>
                <a:endParaRPr lang="en" dirty="0" err="1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FD944A9D-98A4-3945-85EB-C066FF8FD656}"/>
                  </a:ext>
                </a:extLst>
              </p:cNvPr>
              <p:cNvSpPr/>
              <p:nvPr/>
            </p:nvSpPr>
            <p:spPr>
              <a:xfrm>
                <a:off x="3918213" y="2967429"/>
                <a:ext cx="2092576" cy="2092576"/>
              </a:xfrm>
              <a:prstGeom prst="ellipse">
                <a:avLst/>
              </a:prstGeom>
              <a:solidFill>
                <a:schemeClr val="accent1">
                  <a:alpha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 rtl="0">
                  <a:lnSpc>
                    <a:spcPct val="90000"/>
                  </a:lnSpc>
                  <a:spcAft>
                    <a:spcPts val="1000"/>
                  </a:spcAft>
                </a:pPr>
                <a:endParaRPr lang="en" dirty="0" err="1"/>
              </a:p>
            </p:txBody>
          </p:sp>
        </p:grpSp>
        <p:sp>
          <p:nvSpPr>
            <p:cNvPr id="34" name="Freeform 259">
              <a:extLst>
                <a:ext uri="{FF2B5EF4-FFF2-40B4-BE49-F238E27FC236}">
                  <a16:creationId xmlns:a16="http://schemas.microsoft.com/office/drawing/2014/main" id="{0100D6E9-5CF7-124B-87A1-321A389754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10680" y="4740479"/>
              <a:ext cx="195238" cy="412695"/>
            </a:xfrm>
            <a:custGeom>
              <a:avLst/>
              <a:gdLst>
                <a:gd name="T0" fmla="*/ 540 w 643"/>
                <a:gd name="T1" fmla="*/ 1041 h 1359"/>
                <a:gd name="T2" fmla="*/ 540 w 643"/>
                <a:gd name="T3" fmla="*/ 1041 h 1359"/>
                <a:gd name="T4" fmla="*/ 448 w 643"/>
                <a:gd name="T5" fmla="*/ 861 h 1359"/>
                <a:gd name="T6" fmla="*/ 428 w 643"/>
                <a:gd name="T7" fmla="*/ 847 h 1359"/>
                <a:gd name="T8" fmla="*/ 428 w 643"/>
                <a:gd name="T9" fmla="*/ 201 h 1359"/>
                <a:gd name="T10" fmla="*/ 322 w 643"/>
                <a:gd name="T11" fmla="*/ 95 h 1359"/>
                <a:gd name="T12" fmla="*/ 314 w 643"/>
                <a:gd name="T13" fmla="*/ 95 h 1359"/>
                <a:gd name="T14" fmla="*/ 208 w 643"/>
                <a:gd name="T15" fmla="*/ 201 h 1359"/>
                <a:gd name="T16" fmla="*/ 208 w 643"/>
                <a:gd name="T17" fmla="*/ 847 h 1359"/>
                <a:gd name="T18" fmla="*/ 188 w 643"/>
                <a:gd name="T19" fmla="*/ 861 h 1359"/>
                <a:gd name="T20" fmla="*/ 96 w 643"/>
                <a:gd name="T21" fmla="*/ 1041 h 1359"/>
                <a:gd name="T22" fmla="*/ 318 w 643"/>
                <a:gd name="T23" fmla="*/ 1263 h 1359"/>
                <a:gd name="T24" fmla="*/ 540 w 643"/>
                <a:gd name="T25" fmla="*/ 1041 h 1359"/>
                <a:gd name="T26" fmla="*/ 636 w 643"/>
                <a:gd name="T27" fmla="*/ 1041 h 1359"/>
                <a:gd name="T28" fmla="*/ 636 w 643"/>
                <a:gd name="T29" fmla="*/ 1041 h 1359"/>
                <a:gd name="T30" fmla="*/ 318 w 643"/>
                <a:gd name="T31" fmla="*/ 1359 h 1359"/>
                <a:gd name="T32" fmla="*/ 0 w 643"/>
                <a:gd name="T33" fmla="*/ 1041 h 1359"/>
                <a:gd name="T34" fmla="*/ 112 w 643"/>
                <a:gd name="T35" fmla="*/ 799 h 1359"/>
                <a:gd name="T36" fmla="*/ 112 w 643"/>
                <a:gd name="T37" fmla="*/ 201 h 1359"/>
                <a:gd name="T38" fmla="*/ 314 w 643"/>
                <a:gd name="T39" fmla="*/ 0 h 1359"/>
                <a:gd name="T40" fmla="*/ 322 w 643"/>
                <a:gd name="T41" fmla="*/ 0 h 1359"/>
                <a:gd name="T42" fmla="*/ 524 w 643"/>
                <a:gd name="T43" fmla="*/ 201 h 1359"/>
                <a:gd name="T44" fmla="*/ 524 w 643"/>
                <a:gd name="T45" fmla="*/ 233 h 1359"/>
                <a:gd name="T46" fmla="*/ 456 w 643"/>
                <a:gd name="T47" fmla="*/ 233 h 1359"/>
                <a:gd name="T48" fmla="*/ 456 w 643"/>
                <a:gd name="T49" fmla="*/ 288 h 1359"/>
                <a:gd name="T50" fmla="*/ 524 w 643"/>
                <a:gd name="T51" fmla="*/ 288 h 1359"/>
                <a:gd name="T52" fmla="*/ 524 w 643"/>
                <a:gd name="T53" fmla="*/ 456 h 1359"/>
                <a:gd name="T54" fmla="*/ 456 w 643"/>
                <a:gd name="T55" fmla="*/ 456 h 1359"/>
                <a:gd name="T56" fmla="*/ 456 w 643"/>
                <a:gd name="T57" fmla="*/ 511 h 1359"/>
                <a:gd name="T58" fmla="*/ 524 w 643"/>
                <a:gd name="T59" fmla="*/ 511 h 1359"/>
                <a:gd name="T60" fmla="*/ 524 w 643"/>
                <a:gd name="T61" fmla="*/ 679 h 1359"/>
                <a:gd name="T62" fmla="*/ 456 w 643"/>
                <a:gd name="T63" fmla="*/ 679 h 1359"/>
                <a:gd name="T64" fmla="*/ 456 w 643"/>
                <a:gd name="T65" fmla="*/ 734 h 1359"/>
                <a:gd name="T66" fmla="*/ 524 w 643"/>
                <a:gd name="T67" fmla="*/ 734 h 1359"/>
                <a:gd name="T68" fmla="*/ 524 w 643"/>
                <a:gd name="T69" fmla="*/ 799 h 1359"/>
                <a:gd name="T70" fmla="*/ 636 w 643"/>
                <a:gd name="T71" fmla="*/ 1041 h 1359"/>
                <a:gd name="T72" fmla="*/ 368 w 643"/>
                <a:gd name="T73" fmla="*/ 912 h 1359"/>
                <a:gd name="T74" fmla="*/ 368 w 643"/>
                <a:gd name="T75" fmla="*/ 912 h 1359"/>
                <a:gd name="T76" fmla="*/ 368 w 643"/>
                <a:gd name="T77" fmla="*/ 661 h 1359"/>
                <a:gd name="T78" fmla="*/ 267 w 643"/>
                <a:gd name="T79" fmla="*/ 661 h 1359"/>
                <a:gd name="T80" fmla="*/ 267 w 643"/>
                <a:gd name="T81" fmla="*/ 912 h 1359"/>
                <a:gd name="T82" fmla="*/ 179 w 643"/>
                <a:gd name="T83" fmla="*/ 1041 h 1359"/>
                <a:gd name="T84" fmla="*/ 318 w 643"/>
                <a:gd name="T85" fmla="*/ 1180 h 1359"/>
                <a:gd name="T86" fmla="*/ 456 w 643"/>
                <a:gd name="T87" fmla="*/ 1041 h 1359"/>
                <a:gd name="T88" fmla="*/ 368 w 643"/>
                <a:gd name="T89" fmla="*/ 912 h 1359"/>
                <a:gd name="T90" fmla="*/ 643 w 643"/>
                <a:gd name="T91" fmla="*/ 456 h 1359"/>
                <a:gd name="T92" fmla="*/ 643 w 643"/>
                <a:gd name="T93" fmla="*/ 456 h 1359"/>
                <a:gd name="T94" fmla="*/ 523 w 643"/>
                <a:gd name="T95" fmla="*/ 456 h 1359"/>
                <a:gd name="T96" fmla="*/ 523 w 643"/>
                <a:gd name="T97" fmla="*/ 511 h 1359"/>
                <a:gd name="T98" fmla="*/ 643 w 643"/>
                <a:gd name="T99" fmla="*/ 511 h 1359"/>
                <a:gd name="T100" fmla="*/ 643 w 643"/>
                <a:gd name="T101" fmla="*/ 456 h 1359"/>
                <a:gd name="T102" fmla="*/ 643 w 643"/>
                <a:gd name="T103" fmla="*/ 679 h 1359"/>
                <a:gd name="T104" fmla="*/ 643 w 643"/>
                <a:gd name="T105" fmla="*/ 679 h 1359"/>
                <a:gd name="T106" fmla="*/ 523 w 643"/>
                <a:gd name="T107" fmla="*/ 679 h 1359"/>
                <a:gd name="T108" fmla="*/ 523 w 643"/>
                <a:gd name="T109" fmla="*/ 734 h 1359"/>
                <a:gd name="T110" fmla="*/ 643 w 643"/>
                <a:gd name="T111" fmla="*/ 734 h 1359"/>
                <a:gd name="T112" fmla="*/ 643 w 643"/>
                <a:gd name="T113" fmla="*/ 679 h 1359"/>
                <a:gd name="T114" fmla="*/ 643 w 643"/>
                <a:gd name="T115" fmla="*/ 288 h 1359"/>
                <a:gd name="T116" fmla="*/ 643 w 643"/>
                <a:gd name="T117" fmla="*/ 288 h 1359"/>
                <a:gd name="T118" fmla="*/ 523 w 643"/>
                <a:gd name="T119" fmla="*/ 288 h 1359"/>
                <a:gd name="T120" fmla="*/ 523 w 643"/>
                <a:gd name="T121" fmla="*/ 233 h 1359"/>
                <a:gd name="T122" fmla="*/ 643 w 643"/>
                <a:gd name="T123" fmla="*/ 233 h 1359"/>
                <a:gd name="T124" fmla="*/ 643 w 643"/>
                <a:gd name="T125" fmla="*/ 288 h 1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43" h="1359">
                  <a:moveTo>
                    <a:pt x="540" y="1041"/>
                  </a:moveTo>
                  <a:lnTo>
                    <a:pt x="540" y="1041"/>
                  </a:lnTo>
                  <a:cubicBezTo>
                    <a:pt x="540" y="970"/>
                    <a:pt x="505" y="903"/>
                    <a:pt x="448" y="861"/>
                  </a:cubicBezTo>
                  <a:lnTo>
                    <a:pt x="428" y="847"/>
                  </a:lnTo>
                  <a:lnTo>
                    <a:pt x="428" y="201"/>
                  </a:lnTo>
                  <a:cubicBezTo>
                    <a:pt x="428" y="143"/>
                    <a:pt x="380" y="95"/>
                    <a:pt x="322" y="95"/>
                  </a:cubicBezTo>
                  <a:lnTo>
                    <a:pt x="314" y="95"/>
                  </a:lnTo>
                  <a:cubicBezTo>
                    <a:pt x="255" y="95"/>
                    <a:pt x="208" y="143"/>
                    <a:pt x="208" y="201"/>
                  </a:cubicBezTo>
                  <a:lnTo>
                    <a:pt x="208" y="847"/>
                  </a:lnTo>
                  <a:lnTo>
                    <a:pt x="188" y="861"/>
                  </a:lnTo>
                  <a:cubicBezTo>
                    <a:pt x="130" y="903"/>
                    <a:pt x="96" y="970"/>
                    <a:pt x="96" y="1041"/>
                  </a:cubicBezTo>
                  <a:cubicBezTo>
                    <a:pt x="96" y="1164"/>
                    <a:pt x="195" y="1263"/>
                    <a:pt x="318" y="1263"/>
                  </a:cubicBezTo>
                  <a:cubicBezTo>
                    <a:pt x="440" y="1263"/>
                    <a:pt x="540" y="1164"/>
                    <a:pt x="540" y="1041"/>
                  </a:cubicBezTo>
                  <a:close/>
                  <a:moveTo>
                    <a:pt x="636" y="1041"/>
                  </a:moveTo>
                  <a:lnTo>
                    <a:pt x="636" y="1041"/>
                  </a:lnTo>
                  <a:cubicBezTo>
                    <a:pt x="636" y="1217"/>
                    <a:pt x="493" y="1359"/>
                    <a:pt x="318" y="1359"/>
                  </a:cubicBezTo>
                  <a:cubicBezTo>
                    <a:pt x="142" y="1359"/>
                    <a:pt x="0" y="1217"/>
                    <a:pt x="0" y="1041"/>
                  </a:cubicBezTo>
                  <a:cubicBezTo>
                    <a:pt x="0" y="948"/>
                    <a:pt x="41" y="859"/>
                    <a:pt x="112" y="799"/>
                  </a:cubicBezTo>
                  <a:lnTo>
                    <a:pt x="112" y="201"/>
                  </a:lnTo>
                  <a:cubicBezTo>
                    <a:pt x="112" y="90"/>
                    <a:pt x="202" y="0"/>
                    <a:pt x="314" y="0"/>
                  </a:cubicBezTo>
                  <a:lnTo>
                    <a:pt x="322" y="0"/>
                  </a:lnTo>
                  <a:cubicBezTo>
                    <a:pt x="433" y="0"/>
                    <a:pt x="524" y="90"/>
                    <a:pt x="524" y="201"/>
                  </a:cubicBezTo>
                  <a:lnTo>
                    <a:pt x="524" y="233"/>
                  </a:lnTo>
                  <a:lnTo>
                    <a:pt x="456" y="233"/>
                  </a:lnTo>
                  <a:lnTo>
                    <a:pt x="456" y="288"/>
                  </a:lnTo>
                  <a:lnTo>
                    <a:pt x="524" y="288"/>
                  </a:lnTo>
                  <a:lnTo>
                    <a:pt x="524" y="456"/>
                  </a:lnTo>
                  <a:lnTo>
                    <a:pt x="456" y="456"/>
                  </a:lnTo>
                  <a:lnTo>
                    <a:pt x="456" y="511"/>
                  </a:lnTo>
                  <a:lnTo>
                    <a:pt x="524" y="511"/>
                  </a:lnTo>
                  <a:lnTo>
                    <a:pt x="524" y="679"/>
                  </a:lnTo>
                  <a:lnTo>
                    <a:pt x="456" y="679"/>
                  </a:lnTo>
                  <a:lnTo>
                    <a:pt x="456" y="734"/>
                  </a:lnTo>
                  <a:lnTo>
                    <a:pt x="524" y="734"/>
                  </a:lnTo>
                  <a:lnTo>
                    <a:pt x="524" y="799"/>
                  </a:lnTo>
                  <a:cubicBezTo>
                    <a:pt x="594" y="859"/>
                    <a:pt x="636" y="948"/>
                    <a:pt x="636" y="1041"/>
                  </a:cubicBezTo>
                  <a:close/>
                  <a:moveTo>
                    <a:pt x="368" y="912"/>
                  </a:moveTo>
                  <a:lnTo>
                    <a:pt x="368" y="912"/>
                  </a:lnTo>
                  <a:lnTo>
                    <a:pt x="368" y="661"/>
                  </a:lnTo>
                  <a:lnTo>
                    <a:pt x="267" y="661"/>
                  </a:lnTo>
                  <a:lnTo>
                    <a:pt x="267" y="912"/>
                  </a:lnTo>
                  <a:cubicBezTo>
                    <a:pt x="216" y="933"/>
                    <a:pt x="179" y="983"/>
                    <a:pt x="179" y="1041"/>
                  </a:cubicBezTo>
                  <a:cubicBezTo>
                    <a:pt x="179" y="1118"/>
                    <a:pt x="241" y="1180"/>
                    <a:pt x="318" y="1180"/>
                  </a:cubicBezTo>
                  <a:cubicBezTo>
                    <a:pt x="394" y="1180"/>
                    <a:pt x="456" y="1118"/>
                    <a:pt x="456" y="1041"/>
                  </a:cubicBezTo>
                  <a:cubicBezTo>
                    <a:pt x="456" y="983"/>
                    <a:pt x="420" y="933"/>
                    <a:pt x="368" y="912"/>
                  </a:cubicBezTo>
                  <a:close/>
                  <a:moveTo>
                    <a:pt x="643" y="456"/>
                  </a:moveTo>
                  <a:lnTo>
                    <a:pt x="643" y="456"/>
                  </a:lnTo>
                  <a:lnTo>
                    <a:pt x="523" y="456"/>
                  </a:lnTo>
                  <a:lnTo>
                    <a:pt x="523" y="511"/>
                  </a:lnTo>
                  <a:lnTo>
                    <a:pt x="643" y="511"/>
                  </a:lnTo>
                  <a:lnTo>
                    <a:pt x="643" y="456"/>
                  </a:lnTo>
                  <a:close/>
                  <a:moveTo>
                    <a:pt x="643" y="679"/>
                  </a:moveTo>
                  <a:lnTo>
                    <a:pt x="643" y="679"/>
                  </a:lnTo>
                  <a:lnTo>
                    <a:pt x="523" y="679"/>
                  </a:lnTo>
                  <a:lnTo>
                    <a:pt x="523" y="734"/>
                  </a:lnTo>
                  <a:lnTo>
                    <a:pt x="643" y="734"/>
                  </a:lnTo>
                  <a:lnTo>
                    <a:pt x="643" y="679"/>
                  </a:lnTo>
                  <a:close/>
                  <a:moveTo>
                    <a:pt x="643" y="288"/>
                  </a:moveTo>
                  <a:lnTo>
                    <a:pt x="643" y="288"/>
                  </a:lnTo>
                  <a:lnTo>
                    <a:pt x="523" y="288"/>
                  </a:lnTo>
                  <a:lnTo>
                    <a:pt x="523" y="233"/>
                  </a:lnTo>
                  <a:lnTo>
                    <a:pt x="643" y="233"/>
                  </a:lnTo>
                  <a:lnTo>
                    <a:pt x="643" y="288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59DE7A8B-0409-7344-9D81-C42F7842123E}"/>
                </a:ext>
              </a:extLst>
            </p:cNvPr>
            <p:cNvSpPr txBox="1"/>
            <p:nvPr/>
          </p:nvSpPr>
          <p:spPr>
            <a:xfrm>
              <a:off x="6853726" y="5463638"/>
              <a:ext cx="3504384" cy="79227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 rtl="0">
                <a:lnSpc>
                  <a:spcPct val="90000"/>
                </a:lnSpc>
                <a:spcAft>
                  <a:spcPts val="1000"/>
                </a:spcAft>
              </a:pPr>
              <a:r>
                <a:rPr lang="en" b="1" i="0" u="none" baseline="0" dirty="0">
                  <a:solidFill>
                    <a:schemeClr val="bg1"/>
                  </a:solidFill>
                  <a:latin typeface="Franklin Gothic Medium" panose="020B0603020102020204" pitchFamily="34" charset="0"/>
                </a:rPr>
                <a:t>–20°C to +60°C</a:t>
              </a:r>
            </a:p>
            <a:p>
              <a:pPr algn="ctr" rtl="0">
                <a:lnSpc>
                  <a:spcPct val="90000"/>
                </a:lnSpc>
                <a:spcAft>
                  <a:spcPts val="1000"/>
                </a:spcAft>
              </a:pPr>
              <a:r>
                <a:rPr lang="en-GB" b="0" i="0" u="none" baseline="0" dirty="0">
                  <a:solidFill>
                    <a:schemeClr val="bg1"/>
                  </a:solidFill>
                </a:rPr>
                <a:t>W</a:t>
              </a:r>
              <a:r>
                <a:rPr lang="en" b="0" i="0" u="none" baseline="0" dirty="0">
                  <a:solidFill>
                    <a:schemeClr val="bg1"/>
                  </a:solidFill>
                </a:rPr>
                <a:t>ithstand</a:t>
              </a:r>
              <a:r>
                <a:rPr lang="en-GB" b="0" i="0" u="none" baseline="0" dirty="0">
                  <a:solidFill>
                    <a:schemeClr val="bg1"/>
                  </a:solidFill>
                </a:rPr>
                <a:t>s</a:t>
              </a:r>
              <a:r>
                <a:rPr lang="en" b="0" i="0" u="none" baseline="0" dirty="0">
                  <a:solidFill>
                    <a:schemeClr val="bg1"/>
                  </a:solidFill>
                </a:rPr>
                <a:t> extreme ambient temperatures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48565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404049"/>
            </a:gs>
            <a:gs pos="19000">
              <a:schemeClr val="tx1">
                <a:lumMod val="85000"/>
                <a:lumOff val="15000"/>
              </a:schemeClr>
            </a:gs>
            <a:gs pos="100000">
              <a:schemeClr val="tx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234C8BDC-12F9-EB4B-8B81-456420C6B4AE}"/>
              </a:ext>
            </a:extLst>
          </p:cNvPr>
          <p:cNvGrpSpPr/>
          <p:nvPr/>
        </p:nvGrpSpPr>
        <p:grpSpPr>
          <a:xfrm>
            <a:off x="0" y="2641854"/>
            <a:ext cx="1846355" cy="1846355"/>
            <a:chOff x="3547275" y="2596493"/>
            <a:chExt cx="2834446" cy="2834446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EB0110A-C65A-2240-8EE8-4397289FAC47}"/>
                </a:ext>
              </a:extLst>
            </p:cNvPr>
            <p:cNvSpPr/>
            <p:nvPr/>
          </p:nvSpPr>
          <p:spPr>
            <a:xfrm>
              <a:off x="3547275" y="2596493"/>
              <a:ext cx="2834446" cy="2834446"/>
            </a:xfrm>
            <a:prstGeom prst="ellipse">
              <a:avLst/>
            </a:prstGeom>
            <a:solidFill>
              <a:srgbClr val="0081C7">
                <a:alpha val="140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 rtl="0">
                <a:lnSpc>
                  <a:spcPct val="90000"/>
                </a:lnSpc>
                <a:spcAft>
                  <a:spcPts val="1000"/>
                </a:spcAft>
              </a:pPr>
              <a:endParaRPr lang="en" dirty="0" err="1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9517B402-5CFB-9148-A825-D0F7B47D39E6}"/>
                </a:ext>
              </a:extLst>
            </p:cNvPr>
            <p:cNvSpPr/>
            <p:nvPr/>
          </p:nvSpPr>
          <p:spPr>
            <a:xfrm>
              <a:off x="3741510" y="2790726"/>
              <a:ext cx="2445980" cy="2445980"/>
            </a:xfrm>
            <a:prstGeom prst="ellipse">
              <a:avLst/>
            </a:prstGeom>
            <a:solidFill>
              <a:srgbClr val="0081C7">
                <a:alpha val="340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 rtl="0">
                <a:lnSpc>
                  <a:spcPct val="90000"/>
                </a:lnSpc>
                <a:spcAft>
                  <a:spcPts val="1000"/>
                </a:spcAft>
              </a:pPr>
              <a:endParaRPr lang="en" dirty="0" err="1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7F320AA-5119-4846-BC00-0D9C2579862B}"/>
                </a:ext>
              </a:extLst>
            </p:cNvPr>
            <p:cNvSpPr/>
            <p:nvPr/>
          </p:nvSpPr>
          <p:spPr>
            <a:xfrm>
              <a:off x="3918213" y="2967429"/>
              <a:ext cx="2092576" cy="2092576"/>
            </a:xfrm>
            <a:prstGeom prst="ellipse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 rtl="0">
                <a:lnSpc>
                  <a:spcPct val="90000"/>
                </a:lnSpc>
                <a:spcAft>
                  <a:spcPts val="1000"/>
                </a:spcAft>
              </a:pPr>
              <a:endParaRPr lang="en" dirty="0" err="1"/>
            </a:p>
          </p:txBody>
        </p:sp>
      </p:grpSp>
      <p:pic>
        <p:nvPicPr>
          <p:cNvPr id="5" name="Bild 6" descr="logo.jpg">
            <a:extLst>
              <a:ext uri="{FF2B5EF4-FFF2-40B4-BE49-F238E27FC236}">
                <a16:creationId xmlns:a16="http://schemas.microsoft.com/office/drawing/2014/main" id="{8E62306A-DEA5-AD45-9A28-604E444A12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915" y="1"/>
            <a:ext cx="606266" cy="772455"/>
          </a:xfrm>
          <a:prstGeom prst="rect">
            <a:avLst/>
          </a:prstGeom>
          <a:effectLst>
            <a:outerShdw blurRad="50800" dir="5400000" algn="t" rotWithShape="0">
              <a:prstClr val="black">
                <a:alpha val="30000"/>
              </a:prstClr>
            </a:outerShdw>
          </a:effectLst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16D83793-CBA6-BA43-83D7-DEC20264F5EA}"/>
              </a:ext>
            </a:extLst>
          </p:cNvPr>
          <p:cNvSpPr txBox="1"/>
          <p:nvPr/>
        </p:nvSpPr>
        <p:spPr>
          <a:xfrm>
            <a:off x="4914739" y="386228"/>
            <a:ext cx="2564584" cy="57285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rtl="0">
              <a:lnSpc>
                <a:spcPct val="90000"/>
              </a:lnSpc>
              <a:spcAft>
                <a:spcPts val="1000"/>
              </a:spcAft>
            </a:pPr>
            <a:r>
              <a:rPr lang="en" sz="4000" b="1" i="0" u="none" baseline="0">
                <a:solidFill>
                  <a:schemeClr val="bg1"/>
                </a:solidFill>
                <a:latin typeface="Franklin Gothic Medium" panose="020B0603020102020204" pitchFamily="34" charset="0"/>
              </a:rPr>
              <a:t>STRONG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EC10551B-747C-B24F-81E3-FDCD4089AEFA}"/>
              </a:ext>
            </a:extLst>
          </p:cNvPr>
          <p:cNvSpPr txBox="1"/>
          <p:nvPr/>
        </p:nvSpPr>
        <p:spPr>
          <a:xfrm>
            <a:off x="6640286" y="1227050"/>
            <a:ext cx="4995454" cy="297183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 rtl="0">
              <a:lnSpc>
                <a:spcPct val="90000"/>
              </a:lnSpc>
              <a:spcAft>
                <a:spcPts val="1000"/>
              </a:spcAft>
            </a:pPr>
            <a:r>
              <a:rPr lang="en" sz="2400" b="1" i="0" u="none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Cost benefits over the </a:t>
            </a:r>
            <a:br>
              <a:rPr lang="en" sz="2400" b="1" i="0" u="none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" sz="2400" b="1" i="0" u="none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entire product lifecycle</a:t>
            </a:r>
          </a:p>
          <a:p>
            <a:pPr marL="285750" indent="-285750" algn="l" rtl="0">
              <a:lnSpc>
                <a:spcPct val="90000"/>
              </a:lnSpc>
              <a:spcAft>
                <a:spcPts val="1000"/>
              </a:spcAft>
              <a:buFont typeface="Symbol" pitchFamily="2" charset="2"/>
              <a:buChar char="-"/>
            </a:pPr>
            <a:r>
              <a:rPr lang="en" b="0" i="0" u="none" baseline="0" dirty="0">
                <a:solidFill>
                  <a:schemeClr val="bg1"/>
                </a:solidFill>
              </a:rPr>
              <a:t>Quicker to install and put into operation</a:t>
            </a:r>
          </a:p>
          <a:p>
            <a:pPr marL="285750" indent="-285750" algn="l" rtl="0">
              <a:lnSpc>
                <a:spcPct val="90000"/>
              </a:lnSpc>
              <a:spcAft>
                <a:spcPts val="1000"/>
              </a:spcAft>
              <a:buFont typeface="Symbol" pitchFamily="2" charset="2"/>
              <a:buChar char="-"/>
            </a:pPr>
            <a:r>
              <a:rPr lang="en" b="0" i="0" u="none" baseline="0" dirty="0">
                <a:solidFill>
                  <a:schemeClr val="bg1"/>
                </a:solidFill>
              </a:rPr>
              <a:t>Simple 2-wire cabling</a:t>
            </a:r>
          </a:p>
          <a:p>
            <a:pPr marL="285750" indent="-285750" algn="l" rtl="0">
              <a:lnSpc>
                <a:spcPct val="90000"/>
              </a:lnSpc>
              <a:spcAft>
                <a:spcPts val="1000"/>
              </a:spcAft>
              <a:buFont typeface="Symbol" pitchFamily="2" charset="2"/>
              <a:buChar char="-"/>
            </a:pPr>
            <a:r>
              <a:rPr lang="en" b="0" i="0" u="none" baseline="0" dirty="0">
                <a:solidFill>
                  <a:schemeClr val="bg1"/>
                </a:solidFill>
              </a:rPr>
              <a:t>Elimination of expensive Ex d cable glands makes cyclic inspections and maintenance a thing of the past</a:t>
            </a:r>
          </a:p>
          <a:p>
            <a:pPr marL="285750" indent="-285750" algn="l" rtl="0">
              <a:lnSpc>
                <a:spcPct val="90000"/>
              </a:lnSpc>
              <a:spcAft>
                <a:spcPts val="1000"/>
              </a:spcAft>
              <a:buFont typeface="Symbol" pitchFamily="2" charset="2"/>
              <a:buChar char="-"/>
            </a:pPr>
            <a:r>
              <a:rPr lang="en" b="0" i="0" u="none" baseline="0" dirty="0">
                <a:solidFill>
                  <a:schemeClr val="bg1"/>
                </a:solidFill>
              </a:rPr>
              <a:t>Automatic function monitoring , </a:t>
            </a:r>
            <a:br>
              <a:rPr lang="en" b="0" i="0" u="none" baseline="0" dirty="0">
                <a:solidFill>
                  <a:schemeClr val="bg1"/>
                </a:solidFill>
              </a:rPr>
            </a:br>
            <a:r>
              <a:rPr lang="en" b="0" i="0" u="none" baseline="0" dirty="0">
                <a:solidFill>
                  <a:schemeClr val="bg1"/>
                </a:solidFill>
              </a:rPr>
              <a:t>line monitoring, loudspeaker and microphone monitoring ..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EDF424C3-5C80-EE46-9860-C64CDAEBCE6D}"/>
              </a:ext>
            </a:extLst>
          </p:cNvPr>
          <p:cNvSpPr txBox="1"/>
          <p:nvPr/>
        </p:nvSpPr>
        <p:spPr>
          <a:xfrm>
            <a:off x="784860" y="1227051"/>
            <a:ext cx="5728904" cy="23012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 rtl="0">
              <a:lnSpc>
                <a:spcPct val="90000"/>
              </a:lnSpc>
              <a:spcAft>
                <a:spcPts val="1000"/>
              </a:spcAft>
            </a:pPr>
            <a:r>
              <a:rPr lang="en" sz="2400" b="1" i="0" u="none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Durable double-walled construction made from high-performance polycarbonate </a:t>
            </a:r>
          </a:p>
          <a:p>
            <a:pPr marL="285750" indent="-285750" algn="l" rtl="0">
              <a:lnSpc>
                <a:spcPct val="90000"/>
              </a:lnSpc>
              <a:spcAft>
                <a:spcPts val="1000"/>
              </a:spcAft>
              <a:buFont typeface="Symbol" pitchFamily="2" charset="2"/>
              <a:buChar char="-"/>
            </a:pPr>
            <a:r>
              <a:rPr lang="en" b="0" i="0" u="none" baseline="0" dirty="0">
                <a:solidFill>
                  <a:schemeClr val="bg1"/>
                </a:solidFill>
              </a:rPr>
              <a:t>Corrosion-proof </a:t>
            </a:r>
          </a:p>
          <a:p>
            <a:pPr marL="285750" indent="-285750" algn="l" rtl="0">
              <a:lnSpc>
                <a:spcPct val="90000"/>
              </a:lnSpc>
              <a:spcAft>
                <a:spcPts val="1000"/>
              </a:spcAft>
              <a:buFont typeface="Symbol" pitchFamily="2" charset="2"/>
              <a:buChar char="-"/>
            </a:pPr>
            <a:r>
              <a:rPr lang="en" b="0" i="0" u="none" baseline="0" dirty="0">
                <a:solidFill>
                  <a:schemeClr val="bg1"/>
                </a:solidFill>
              </a:rPr>
              <a:t>Low weight compared to other Ex-proof Stations</a:t>
            </a:r>
          </a:p>
          <a:p>
            <a:pPr marL="285750" indent="-285750" algn="l" rtl="0">
              <a:lnSpc>
                <a:spcPct val="90000"/>
              </a:lnSpc>
              <a:spcAft>
                <a:spcPts val="1000"/>
              </a:spcAft>
              <a:buFont typeface="Symbol" pitchFamily="2" charset="2"/>
              <a:buChar char="-"/>
            </a:pPr>
            <a:r>
              <a:rPr lang="en" b="0" i="0" u="none" baseline="0" dirty="0">
                <a:solidFill>
                  <a:schemeClr val="bg1"/>
                </a:solidFill>
              </a:rPr>
              <a:t>Orange colour ensures </a:t>
            </a:r>
            <a:r>
              <a:rPr lang="en-GB" b="0" i="0" u="none" baseline="0" dirty="0">
                <a:solidFill>
                  <a:schemeClr val="bg1"/>
                </a:solidFill>
              </a:rPr>
              <a:t>highest </a:t>
            </a:r>
            <a:r>
              <a:rPr lang="en" b="0" i="0" u="none" baseline="0" dirty="0">
                <a:solidFill>
                  <a:schemeClr val="bg1"/>
                </a:solidFill>
              </a:rPr>
              <a:t>visibility </a:t>
            </a:r>
            <a:br>
              <a:rPr lang="en" b="0" i="0" u="none" baseline="0" dirty="0">
                <a:solidFill>
                  <a:schemeClr val="bg1"/>
                </a:solidFill>
              </a:rPr>
            </a:br>
            <a:r>
              <a:rPr lang="en" b="0" i="0" u="none" baseline="0" dirty="0">
                <a:solidFill>
                  <a:schemeClr val="bg1"/>
                </a:solidFill>
              </a:rPr>
              <a:t>for optimum security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7591B2C-9463-6842-825F-53FCD7435B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423845" y="3222971"/>
            <a:ext cx="2153009" cy="2153009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D8AE36F2-1990-B648-8B76-1C196DA0C8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28975" y="3565032"/>
            <a:ext cx="4134452" cy="4747696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BE4EEB10-D31B-934B-8272-6ECE85C6DAAA}"/>
              </a:ext>
            </a:extLst>
          </p:cNvPr>
          <p:cNvSpPr txBox="1"/>
          <p:nvPr/>
        </p:nvSpPr>
        <p:spPr>
          <a:xfrm>
            <a:off x="6640286" y="4829942"/>
            <a:ext cx="3635828" cy="128782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 rtl="0">
              <a:lnSpc>
                <a:spcPct val="90000"/>
              </a:lnSpc>
              <a:spcAft>
                <a:spcPts val="1000"/>
              </a:spcAft>
            </a:pPr>
            <a:r>
              <a:rPr lang="en" sz="2400" b="1" i="0" u="none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Large buttons ensure easy </a:t>
            </a:r>
            <a:br>
              <a:rPr lang="en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" sz="2400" b="1" i="0" u="none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operation, even when wearing protective gloves</a:t>
            </a:r>
          </a:p>
        </p:txBody>
      </p:sp>
    </p:spTree>
    <p:extLst>
      <p:ext uri="{BB962C8B-B14F-4D97-AF65-F5344CB8AC3E}">
        <p14:creationId xmlns:p14="http://schemas.microsoft.com/office/powerpoint/2010/main" val="11409169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404049"/>
            </a:gs>
            <a:gs pos="19000">
              <a:schemeClr val="tx1">
                <a:lumMod val="85000"/>
                <a:lumOff val="15000"/>
              </a:schemeClr>
            </a:gs>
            <a:gs pos="100000">
              <a:schemeClr val="tx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3C36B16-A476-3248-B51E-0AEF5E48B5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6663" y="2908555"/>
            <a:ext cx="5355337" cy="3941528"/>
          </a:xfrm>
          <a:prstGeom prst="rect">
            <a:avLst/>
          </a:prstGeom>
        </p:spPr>
      </p:pic>
      <p:pic>
        <p:nvPicPr>
          <p:cNvPr id="5" name="Bild 6" descr="logo.jpg">
            <a:extLst>
              <a:ext uri="{FF2B5EF4-FFF2-40B4-BE49-F238E27FC236}">
                <a16:creationId xmlns:a16="http://schemas.microsoft.com/office/drawing/2014/main" id="{8E62306A-DEA5-AD45-9A28-604E444A12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915" y="1"/>
            <a:ext cx="606266" cy="772455"/>
          </a:xfrm>
          <a:prstGeom prst="rect">
            <a:avLst/>
          </a:prstGeom>
          <a:effectLst>
            <a:outerShdw blurRad="50800" dir="5400000" algn="t" rotWithShape="0">
              <a:prstClr val="black">
                <a:alpha val="30000"/>
              </a:prstClr>
            </a:outerShdw>
          </a:effectLst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16D83793-CBA6-BA43-83D7-DEC20264F5EA}"/>
              </a:ext>
            </a:extLst>
          </p:cNvPr>
          <p:cNvSpPr txBox="1"/>
          <p:nvPr/>
        </p:nvSpPr>
        <p:spPr>
          <a:xfrm>
            <a:off x="1846355" y="386228"/>
            <a:ext cx="8744967" cy="57285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rtl="0">
              <a:lnSpc>
                <a:spcPct val="90000"/>
              </a:lnSpc>
              <a:spcAft>
                <a:spcPts val="1000"/>
              </a:spcAft>
            </a:pPr>
            <a:r>
              <a:rPr lang="en" sz="4000" b="1" i="0" u="none" baseline="0">
                <a:solidFill>
                  <a:schemeClr val="bg1"/>
                </a:solidFill>
                <a:latin typeface="Franklin Gothic Medium" panose="020B0603020102020204" pitchFamily="34" charset="0"/>
              </a:rPr>
              <a:t>Perfect Speech Intelligibility</a:t>
            </a:r>
          </a:p>
        </p:txBody>
      </p:sp>
      <p:sp>
        <p:nvSpPr>
          <p:cNvPr id="23" name="Legende mit Linie (2) (ohne Rahmen) 22">
            <a:extLst>
              <a:ext uri="{FF2B5EF4-FFF2-40B4-BE49-F238E27FC236}">
                <a16:creationId xmlns:a16="http://schemas.microsoft.com/office/drawing/2014/main" id="{B59D7D25-5C12-E746-A1C3-95CC5356061E}"/>
              </a:ext>
            </a:extLst>
          </p:cNvPr>
          <p:cNvSpPr/>
          <p:nvPr/>
        </p:nvSpPr>
        <p:spPr>
          <a:xfrm>
            <a:off x="1026837" y="959079"/>
            <a:ext cx="5192001" cy="1708548"/>
          </a:xfrm>
          <a:prstGeom prst="callout2">
            <a:avLst>
              <a:gd name="adj1" fmla="val 78288"/>
              <a:gd name="adj2" fmla="val -181"/>
              <a:gd name="adj3" fmla="val 77325"/>
              <a:gd name="adj4" fmla="val 100459"/>
              <a:gd name="adj5" fmla="val 125534"/>
              <a:gd name="adj6" fmla="val 166429"/>
            </a:avLst>
          </a:prstGeom>
          <a:noFill/>
          <a:ln w="9525"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l" rtl="0">
              <a:lnSpc>
                <a:spcPct val="90000"/>
              </a:lnSpc>
              <a:spcAft>
                <a:spcPts val="1000"/>
              </a:spcAft>
            </a:pPr>
            <a:r>
              <a:rPr lang="en" sz="2400" b="1" i="0" u="none" baseline="0">
                <a:solidFill>
                  <a:schemeClr val="bg1"/>
                </a:solidFill>
                <a:latin typeface="Franklin Gothic Medium" panose="020B0603020102020204" pitchFamily="34" charset="0"/>
                <a:cs typeface="Calibri" panose="020F0502020204030204" pitchFamily="34" charset="0"/>
              </a:rPr>
              <a:t>Hands-free communication, even at high ambient noise levels</a:t>
            </a:r>
            <a:endParaRPr lang="en" sz="2400" dirty="0" err="1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EC10551B-747C-B24F-81E3-FDCD4089AEFA}"/>
              </a:ext>
            </a:extLst>
          </p:cNvPr>
          <p:cNvSpPr txBox="1"/>
          <p:nvPr/>
        </p:nvSpPr>
        <p:spPr>
          <a:xfrm>
            <a:off x="1137068" y="1920298"/>
            <a:ext cx="6240780" cy="75645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 rtl="0">
              <a:lnSpc>
                <a:spcPct val="90000"/>
              </a:lnSpc>
              <a:spcAft>
                <a:spcPts val="1000"/>
              </a:spcAft>
            </a:pPr>
            <a:endParaRPr lang="en" sz="2400" dirty="0" err="1">
              <a:solidFill>
                <a:schemeClr val="bg1"/>
              </a:solidFill>
            </a:endParaRPr>
          </a:p>
        </p:txBody>
      </p:sp>
      <p:sp>
        <p:nvSpPr>
          <p:cNvPr id="22" name="Legende mit Linie (2) (ohne Rahmen) 21">
            <a:extLst>
              <a:ext uri="{FF2B5EF4-FFF2-40B4-BE49-F238E27FC236}">
                <a16:creationId xmlns:a16="http://schemas.microsoft.com/office/drawing/2014/main" id="{CCBB3A7F-F60A-1F47-A559-7C3F7639496B}"/>
              </a:ext>
            </a:extLst>
          </p:cNvPr>
          <p:cNvSpPr/>
          <p:nvPr/>
        </p:nvSpPr>
        <p:spPr>
          <a:xfrm>
            <a:off x="1026837" y="2316480"/>
            <a:ext cx="5192001" cy="1493519"/>
          </a:xfrm>
          <a:prstGeom prst="callout2">
            <a:avLst>
              <a:gd name="adj1" fmla="val 94323"/>
              <a:gd name="adj2" fmla="val -181"/>
              <a:gd name="adj3" fmla="val 92631"/>
              <a:gd name="adj4" fmla="val 99830"/>
              <a:gd name="adj5" fmla="val 50725"/>
              <a:gd name="adj6" fmla="val 168038"/>
            </a:avLst>
          </a:prstGeom>
          <a:noFill/>
          <a:ln w="9525"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l" rtl="0">
              <a:lnSpc>
                <a:spcPct val="90000"/>
              </a:lnSpc>
              <a:spcAft>
                <a:spcPts val="1000"/>
              </a:spcAft>
            </a:pPr>
            <a:r>
              <a:rPr lang="en" sz="2400" b="0" i="0" u="none" baseline="0" dirty="0">
                <a:solidFill>
                  <a:srgbClr val="0081C7"/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IVC - Intelligent Volume Control</a:t>
            </a:r>
          </a:p>
          <a:p>
            <a:pPr algn="l" rtl="0">
              <a:lnSpc>
                <a:spcPct val="90000"/>
              </a:lnSpc>
              <a:spcAft>
                <a:spcPts val="1000"/>
              </a:spcAft>
            </a:pPr>
            <a:r>
              <a:rPr lang="en" b="0" i="0" u="none" baseline="0" dirty="0">
                <a:solidFill>
                  <a:srgbClr val="0081C7"/>
                </a:solidFill>
              </a:rPr>
              <a:t>Volume level automatically adjusts</a:t>
            </a:r>
            <a:br>
              <a:rPr lang="en" b="0" i="0" u="none" baseline="0" dirty="0">
                <a:solidFill>
                  <a:srgbClr val="0081C7"/>
                </a:solidFill>
              </a:rPr>
            </a:br>
            <a:r>
              <a:rPr lang="en" b="0" i="0" u="none" baseline="0" dirty="0">
                <a:solidFill>
                  <a:srgbClr val="0081C7"/>
                </a:solidFill>
              </a:rPr>
              <a:t>to changing ambient noise conditions</a:t>
            </a:r>
          </a:p>
        </p:txBody>
      </p:sp>
      <p:sp>
        <p:nvSpPr>
          <p:cNvPr id="21" name="Legende mit Linie (2) (ohne Rahmen) 20">
            <a:extLst>
              <a:ext uri="{FF2B5EF4-FFF2-40B4-BE49-F238E27FC236}">
                <a16:creationId xmlns:a16="http://schemas.microsoft.com/office/drawing/2014/main" id="{A310B05E-A9FB-FB42-9A4C-2F6F70585ACF}"/>
              </a:ext>
            </a:extLst>
          </p:cNvPr>
          <p:cNvSpPr/>
          <p:nvPr/>
        </p:nvSpPr>
        <p:spPr>
          <a:xfrm>
            <a:off x="993301" y="4272356"/>
            <a:ext cx="5192001" cy="2738588"/>
          </a:xfrm>
          <a:prstGeom prst="callout2">
            <a:avLst>
              <a:gd name="adj1" fmla="val 78288"/>
              <a:gd name="adj2" fmla="val -181"/>
              <a:gd name="adj3" fmla="val 77325"/>
              <a:gd name="adj4" fmla="val 100459"/>
              <a:gd name="adj5" fmla="val -42883"/>
              <a:gd name="adj6" fmla="val 165303"/>
            </a:avLst>
          </a:prstGeom>
          <a:noFill/>
          <a:ln w="9525"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l" rtl="0">
              <a:lnSpc>
                <a:spcPct val="90000"/>
              </a:lnSpc>
              <a:spcAft>
                <a:spcPts val="1000"/>
              </a:spcAft>
            </a:pPr>
            <a:r>
              <a:rPr lang="en" sz="2400" b="0" i="0" u="none" baseline="0" dirty="0">
                <a:solidFill>
                  <a:srgbClr val="0081C7"/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Extra-High volume output</a:t>
            </a:r>
          </a:p>
          <a:p>
            <a:pPr algn="l" rtl="0">
              <a:lnSpc>
                <a:spcPct val="90000"/>
              </a:lnSpc>
              <a:spcAft>
                <a:spcPts val="1000"/>
              </a:spcAft>
            </a:pPr>
            <a:r>
              <a:rPr lang="en" sz="2400" b="0" i="0" u="none" baseline="0" dirty="0">
                <a:solidFill>
                  <a:schemeClr val="bg1"/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Powerful enough to eliminate the need for external loudspeakers </a:t>
            </a:r>
          </a:p>
          <a:p>
            <a:pPr algn="l" rtl="0">
              <a:lnSpc>
                <a:spcPct val="90000"/>
              </a:lnSpc>
              <a:spcAft>
                <a:spcPts val="1000"/>
              </a:spcAft>
            </a:pPr>
            <a:r>
              <a:rPr lang="en" b="0" i="0" u="none" baseline="0" dirty="0">
                <a:solidFill>
                  <a:srgbClr val="0081C7"/>
                </a:solidFill>
              </a:rPr>
              <a:t>Integrated loudspeaker and Class-D amplifier </a:t>
            </a:r>
            <a:br>
              <a:rPr lang="en" b="0" i="0" u="none" baseline="0" dirty="0">
                <a:solidFill>
                  <a:srgbClr val="0081C7"/>
                </a:solidFill>
              </a:rPr>
            </a:br>
            <a:r>
              <a:rPr lang="en" b="0" i="0" u="none" baseline="0" dirty="0">
                <a:solidFill>
                  <a:srgbClr val="0081C7"/>
                </a:solidFill>
              </a:rPr>
              <a:t>provide a sound pressure level of up to 110 dB/0.3 m (100 dB/1m)</a:t>
            </a:r>
          </a:p>
          <a:p>
            <a:pPr algn="l" rtl="0">
              <a:lnSpc>
                <a:spcPct val="90000"/>
              </a:lnSpc>
              <a:spcAft>
                <a:spcPts val="1000"/>
              </a:spcAft>
            </a:pPr>
            <a:endParaRPr lang="en" dirty="0" err="1">
              <a:solidFill>
                <a:srgbClr val="0081C7"/>
              </a:solidFill>
            </a:endParaRPr>
          </a:p>
          <a:p>
            <a:pPr algn="l" rtl="0">
              <a:lnSpc>
                <a:spcPct val="90000"/>
              </a:lnSpc>
              <a:spcAft>
                <a:spcPts val="1000"/>
              </a:spcAft>
            </a:pPr>
            <a:endParaRPr lang="en" dirty="0" err="1">
              <a:solidFill>
                <a:srgbClr val="0081C7"/>
              </a:solidFill>
            </a:endParaRPr>
          </a:p>
          <a:p>
            <a:pPr algn="l" rtl="0">
              <a:lnSpc>
                <a:spcPct val="90000"/>
              </a:lnSpc>
              <a:spcAft>
                <a:spcPts val="1000"/>
              </a:spcAft>
            </a:pPr>
            <a:endParaRPr lang="en" dirty="0">
              <a:solidFill>
                <a:srgbClr val="0081C7"/>
              </a:solidFill>
            </a:endParaRPr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234C8BDC-12F9-EB4B-8B81-456420C6B4AE}"/>
              </a:ext>
            </a:extLst>
          </p:cNvPr>
          <p:cNvGrpSpPr/>
          <p:nvPr/>
        </p:nvGrpSpPr>
        <p:grpSpPr>
          <a:xfrm>
            <a:off x="9305693" y="2426000"/>
            <a:ext cx="1846355" cy="1846355"/>
            <a:chOff x="3547275" y="2596493"/>
            <a:chExt cx="2834446" cy="2834446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EB0110A-C65A-2240-8EE8-4397289FAC47}"/>
                </a:ext>
              </a:extLst>
            </p:cNvPr>
            <p:cNvSpPr/>
            <p:nvPr/>
          </p:nvSpPr>
          <p:spPr>
            <a:xfrm>
              <a:off x="3547275" y="2596493"/>
              <a:ext cx="2834446" cy="2834446"/>
            </a:xfrm>
            <a:prstGeom prst="ellipse">
              <a:avLst/>
            </a:prstGeom>
            <a:solidFill>
              <a:srgbClr val="0081C7">
                <a:alpha val="140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 rtl="0">
                <a:lnSpc>
                  <a:spcPct val="90000"/>
                </a:lnSpc>
                <a:spcAft>
                  <a:spcPts val="1000"/>
                </a:spcAft>
              </a:pPr>
              <a:endParaRPr lang="en" dirty="0" err="1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9517B402-5CFB-9148-A825-D0F7B47D39E6}"/>
                </a:ext>
              </a:extLst>
            </p:cNvPr>
            <p:cNvSpPr/>
            <p:nvPr/>
          </p:nvSpPr>
          <p:spPr>
            <a:xfrm>
              <a:off x="3741510" y="2790726"/>
              <a:ext cx="2445980" cy="2445980"/>
            </a:xfrm>
            <a:prstGeom prst="ellipse">
              <a:avLst/>
            </a:prstGeom>
            <a:solidFill>
              <a:srgbClr val="0081C7">
                <a:alpha val="340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 rtl="0">
                <a:lnSpc>
                  <a:spcPct val="90000"/>
                </a:lnSpc>
                <a:spcAft>
                  <a:spcPts val="1000"/>
                </a:spcAft>
              </a:pPr>
              <a:endParaRPr lang="en" dirty="0" err="1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7F320AA-5119-4846-BC00-0D9C2579862B}"/>
                </a:ext>
              </a:extLst>
            </p:cNvPr>
            <p:cNvSpPr/>
            <p:nvPr/>
          </p:nvSpPr>
          <p:spPr>
            <a:xfrm>
              <a:off x="3918213" y="2967429"/>
              <a:ext cx="2092576" cy="2092576"/>
            </a:xfrm>
            <a:prstGeom prst="ellipse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 rtl="0">
                <a:lnSpc>
                  <a:spcPct val="90000"/>
                </a:lnSpc>
                <a:spcAft>
                  <a:spcPts val="1000"/>
                </a:spcAft>
              </a:pPr>
              <a:endParaRPr lang="en" dirty="0" err="1"/>
            </a:p>
          </p:txBody>
        </p:sp>
      </p:grpSp>
    </p:spTree>
    <p:extLst>
      <p:ext uri="{BB962C8B-B14F-4D97-AF65-F5344CB8AC3E}">
        <p14:creationId xmlns:p14="http://schemas.microsoft.com/office/powerpoint/2010/main" val="11471223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6" descr="logo.jpg">
            <a:extLst>
              <a:ext uri="{FF2B5EF4-FFF2-40B4-BE49-F238E27FC236}">
                <a16:creationId xmlns:a16="http://schemas.microsoft.com/office/drawing/2014/main" id="{8E62306A-DEA5-AD45-9A28-604E444A12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915" y="1"/>
            <a:ext cx="606266" cy="772455"/>
          </a:xfrm>
          <a:prstGeom prst="rect">
            <a:avLst/>
          </a:prstGeom>
          <a:effectLst>
            <a:outerShdw blurRad="50800" dir="5400000" algn="t" rotWithShape="0">
              <a:prstClr val="black">
                <a:alpha val="30000"/>
              </a:prstClr>
            </a:outerShdw>
          </a:effectLst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16D83793-CBA6-BA43-83D7-DEC20264F5EA}"/>
              </a:ext>
            </a:extLst>
          </p:cNvPr>
          <p:cNvSpPr txBox="1"/>
          <p:nvPr/>
        </p:nvSpPr>
        <p:spPr>
          <a:xfrm>
            <a:off x="1846355" y="386228"/>
            <a:ext cx="8744967" cy="57285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rtl="0">
              <a:lnSpc>
                <a:spcPct val="90000"/>
              </a:lnSpc>
              <a:spcAft>
                <a:spcPts val="1000"/>
              </a:spcAft>
            </a:pPr>
            <a:r>
              <a:rPr lang="en" sz="4000" b="1" i="0" u="none" baseline="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Perfect Speech Intelligibility</a:t>
            </a:r>
            <a:br>
              <a:rPr lang="en" sz="4000" b="1" i="0" u="none" baseline="0" dirty="0">
                <a:solidFill>
                  <a:schemeClr val="bg1"/>
                </a:solidFill>
                <a:latin typeface="Franklin Gothic Medium" panose="020B0603020102020204" pitchFamily="34" charset="0"/>
              </a:rPr>
            </a:br>
            <a:endParaRPr lang="en" sz="4000" b="1" i="0" u="none" baseline="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77AB89AF-AC74-4D46-8AB1-862CEF1007C0}"/>
              </a:ext>
            </a:extLst>
          </p:cNvPr>
          <p:cNvGrpSpPr/>
          <p:nvPr/>
        </p:nvGrpSpPr>
        <p:grpSpPr>
          <a:xfrm>
            <a:off x="6305035" y="1274819"/>
            <a:ext cx="5515264" cy="3484749"/>
            <a:chOff x="6305035" y="1274819"/>
            <a:chExt cx="5515264" cy="3484749"/>
          </a:xfrm>
        </p:grpSpPr>
        <p:sp>
          <p:nvSpPr>
            <p:cNvPr id="32" name="Legende mit Linie (2) (ohne Rahmen) 31">
              <a:extLst>
                <a:ext uri="{FF2B5EF4-FFF2-40B4-BE49-F238E27FC236}">
                  <a16:creationId xmlns:a16="http://schemas.microsoft.com/office/drawing/2014/main" id="{37E8CE89-A222-864D-9B32-7F60DA4F9C8D}"/>
                </a:ext>
              </a:extLst>
            </p:cNvPr>
            <p:cNvSpPr/>
            <p:nvPr/>
          </p:nvSpPr>
          <p:spPr>
            <a:xfrm flipH="1">
              <a:off x="8724886" y="1274819"/>
              <a:ext cx="3095413" cy="3484749"/>
            </a:xfrm>
            <a:prstGeom prst="callout2">
              <a:avLst>
                <a:gd name="adj1" fmla="val 1062"/>
                <a:gd name="adj2" fmla="val 8794"/>
                <a:gd name="adj3" fmla="val 1574"/>
                <a:gd name="adj4" fmla="val 130677"/>
                <a:gd name="adj5" fmla="val 52968"/>
                <a:gd name="adj6" fmla="val 162448"/>
              </a:avLst>
            </a:prstGeom>
            <a:noFill/>
            <a:ln w="9525">
              <a:solidFill>
                <a:schemeClr val="accent3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br>
                <a:rPr lang="en" sz="2400" dirty="0">
                  <a:solidFill>
                    <a:srgbClr val="0081C7"/>
                  </a:solidFill>
                  <a:latin typeface="Franklin Gothic Demi Cond" charset="0"/>
                  <a:ea typeface="Franklin Gothic Demi Cond" charset="0"/>
                  <a:cs typeface="Franklin Gothic Demi Cond" charset="0"/>
                </a:rPr>
              </a:br>
              <a:r>
                <a:rPr lang="en-GB" sz="2400" b="1" dirty="0">
                  <a:solidFill>
                    <a:schemeClr val="bg1"/>
                  </a:solidFill>
                  <a:latin typeface="Franklin Gothic Medium" panose="020B0603020102020204" pitchFamily="34" charset="0"/>
                </a:rPr>
                <a:t>in areas with over 110dB of ambient noise level</a:t>
              </a:r>
              <a:endParaRPr lang="en" sz="2400" dirty="0">
                <a:solidFill>
                  <a:srgbClr val="0081C7"/>
                </a:solidFill>
                <a:latin typeface="Franklin Gothic Medium" panose="020B0603020102020204" pitchFamily="34" charset="0"/>
                <a:ea typeface="Franklin Gothic Demi Cond" charset="0"/>
                <a:cs typeface="Franklin Gothic Demi Cond" charset="0"/>
              </a:endParaRPr>
            </a:p>
            <a:p>
              <a:pPr algn="l" rtl="0">
                <a:lnSpc>
                  <a:spcPct val="90000"/>
                </a:lnSpc>
                <a:spcAft>
                  <a:spcPts val="1000"/>
                </a:spcAft>
              </a:pPr>
              <a:r>
                <a:rPr lang="en" sz="2400" b="0" i="0" u="none" baseline="0" dirty="0">
                  <a:solidFill>
                    <a:srgbClr val="0081C7"/>
                  </a:solidFill>
                  <a:latin typeface="Franklin Gothic Demi Cond" charset="0"/>
                  <a:ea typeface="Franklin Gothic Demi Cond" charset="0"/>
                  <a:cs typeface="Franklin Gothic Demi Cond" charset="0"/>
                </a:rPr>
                <a:t>Direct connection of a separate loudspeaker</a:t>
              </a:r>
            </a:p>
            <a:p>
              <a:pPr>
                <a:lnSpc>
                  <a:spcPct val="90000"/>
                </a:lnSpc>
                <a:spcAft>
                  <a:spcPts val="1000"/>
                </a:spcAft>
              </a:pPr>
              <a:r>
                <a:rPr lang="en" b="1" i="0" u="none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Dedicated powerful Class-D amplifier </a:t>
              </a:r>
              <a:r>
                <a:rPr lang="en" b="0" i="0" u="none" baseline="0" dirty="0">
                  <a:solidFill>
                    <a:srgbClr val="0081C7"/>
                  </a:solidFill>
                </a:rPr>
                <a:t>for </a:t>
              </a:r>
              <a:r>
                <a:rPr lang="en-GB" b="0" i="0" u="none" baseline="0" dirty="0">
                  <a:solidFill>
                    <a:srgbClr val="0081C7"/>
                  </a:solidFill>
                </a:rPr>
                <a:t>connection of </a:t>
              </a:r>
              <a:r>
                <a:rPr lang="en" b="0" i="0" u="none" baseline="0" dirty="0">
                  <a:solidFill>
                    <a:srgbClr val="0081C7"/>
                  </a:solidFill>
                </a:rPr>
                <a:t>external </a:t>
              </a:r>
              <a:r>
                <a:rPr lang="en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 Watts </a:t>
              </a:r>
              <a:r>
                <a:rPr lang="en" b="0" i="0" u="none" baseline="0" dirty="0">
                  <a:solidFill>
                    <a:srgbClr val="0081C7"/>
                  </a:solidFill>
                </a:rPr>
                <a:t>loudspeaker for Public Address and paging</a:t>
              </a:r>
            </a:p>
            <a:p>
              <a:pPr algn="l" rtl="0">
                <a:lnSpc>
                  <a:spcPct val="90000"/>
                </a:lnSpc>
                <a:spcAft>
                  <a:spcPts val="1000"/>
                </a:spcAft>
              </a:pPr>
              <a:endParaRPr lang="en" dirty="0">
                <a:solidFill>
                  <a:srgbClr val="0081C7"/>
                </a:solidFill>
              </a:endParaRPr>
            </a:p>
          </p:txBody>
        </p:sp>
        <p:grpSp>
          <p:nvGrpSpPr>
            <p:cNvPr id="12" name="Gruppieren 11">
              <a:extLst>
                <a:ext uri="{FF2B5EF4-FFF2-40B4-BE49-F238E27FC236}">
                  <a16:creationId xmlns:a16="http://schemas.microsoft.com/office/drawing/2014/main" id="{818EA367-DF28-814F-A134-12B8C79E848F}"/>
                </a:ext>
              </a:extLst>
            </p:cNvPr>
            <p:cNvGrpSpPr/>
            <p:nvPr/>
          </p:nvGrpSpPr>
          <p:grpSpPr>
            <a:xfrm>
              <a:off x="6305035" y="2688096"/>
              <a:ext cx="716355" cy="716355"/>
              <a:chOff x="3547275" y="2596493"/>
              <a:chExt cx="2834446" cy="2834446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1A5D4468-8D79-424A-B5EE-06B8E76B550C}"/>
                  </a:ext>
                </a:extLst>
              </p:cNvPr>
              <p:cNvSpPr/>
              <p:nvPr/>
            </p:nvSpPr>
            <p:spPr>
              <a:xfrm>
                <a:off x="3547275" y="2596493"/>
                <a:ext cx="2834446" cy="2834446"/>
              </a:xfrm>
              <a:prstGeom prst="ellipse">
                <a:avLst/>
              </a:prstGeom>
              <a:solidFill>
                <a:srgbClr val="0081C7">
                  <a:alpha val="14000"/>
                </a:srgb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 rtl="0">
                  <a:lnSpc>
                    <a:spcPct val="90000"/>
                  </a:lnSpc>
                  <a:spcAft>
                    <a:spcPts val="1000"/>
                  </a:spcAft>
                </a:pPr>
                <a:endParaRPr lang="en" dirty="0" err="1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CA4B0771-E690-2C4F-94EE-C1E59F515E12}"/>
                  </a:ext>
                </a:extLst>
              </p:cNvPr>
              <p:cNvSpPr/>
              <p:nvPr/>
            </p:nvSpPr>
            <p:spPr>
              <a:xfrm>
                <a:off x="3741510" y="2790726"/>
                <a:ext cx="2445980" cy="2445980"/>
              </a:xfrm>
              <a:prstGeom prst="ellipse">
                <a:avLst/>
              </a:prstGeom>
              <a:solidFill>
                <a:srgbClr val="0081C7">
                  <a:alpha val="34000"/>
                </a:srgb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 rtl="0">
                  <a:lnSpc>
                    <a:spcPct val="90000"/>
                  </a:lnSpc>
                  <a:spcAft>
                    <a:spcPts val="1000"/>
                  </a:spcAft>
                </a:pPr>
                <a:endParaRPr lang="en" dirty="0" err="1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26AD5C68-9C79-AC4E-9211-E76A15071312}"/>
                  </a:ext>
                </a:extLst>
              </p:cNvPr>
              <p:cNvSpPr/>
              <p:nvPr/>
            </p:nvSpPr>
            <p:spPr>
              <a:xfrm>
                <a:off x="3918213" y="2967429"/>
                <a:ext cx="2092576" cy="2092576"/>
              </a:xfrm>
              <a:prstGeom prst="ellipse">
                <a:avLst/>
              </a:prstGeom>
              <a:solidFill>
                <a:schemeClr val="accent1">
                  <a:alpha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 rtl="0">
                  <a:lnSpc>
                    <a:spcPct val="90000"/>
                  </a:lnSpc>
                  <a:spcAft>
                    <a:spcPts val="1000"/>
                  </a:spcAft>
                </a:pPr>
                <a:endParaRPr lang="en" dirty="0" err="1"/>
              </a:p>
            </p:txBody>
          </p:sp>
        </p:grpSp>
      </p:grpSp>
      <p:sp>
        <p:nvSpPr>
          <p:cNvPr id="28" name="Legende mit Linie (2) (ohne Rahmen) 27">
            <a:extLst>
              <a:ext uri="{FF2B5EF4-FFF2-40B4-BE49-F238E27FC236}">
                <a16:creationId xmlns:a16="http://schemas.microsoft.com/office/drawing/2014/main" id="{AAEB8AB1-34CC-E74A-B88B-0C6E3BABDB47}"/>
              </a:ext>
            </a:extLst>
          </p:cNvPr>
          <p:cNvSpPr/>
          <p:nvPr/>
        </p:nvSpPr>
        <p:spPr>
          <a:xfrm>
            <a:off x="993301" y="1692581"/>
            <a:ext cx="3095413" cy="1072398"/>
          </a:xfrm>
          <a:prstGeom prst="callout2">
            <a:avLst>
              <a:gd name="adj1" fmla="val 60169"/>
              <a:gd name="adj2" fmla="val 640"/>
              <a:gd name="adj3" fmla="val 59721"/>
              <a:gd name="adj4" fmla="val 80235"/>
              <a:gd name="adj5" fmla="val 10047"/>
              <a:gd name="adj6" fmla="val 150213"/>
            </a:avLst>
          </a:prstGeom>
          <a:noFill/>
          <a:ln w="9525"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l" rtl="0">
              <a:lnSpc>
                <a:spcPct val="90000"/>
              </a:lnSpc>
              <a:spcAft>
                <a:spcPts val="1000"/>
              </a:spcAft>
            </a:pPr>
            <a:r>
              <a:rPr lang="en" sz="2400" b="0" i="0" u="none" baseline="0" dirty="0">
                <a:solidFill>
                  <a:srgbClr val="0081C7"/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16 kHz eHD Voice </a:t>
            </a:r>
            <a:r>
              <a:rPr lang="en-GB" sz="2400" b="0" i="0" u="none" baseline="0" dirty="0">
                <a:solidFill>
                  <a:srgbClr val="0081C7"/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Quality</a:t>
            </a:r>
            <a:endParaRPr lang="en" sz="2400" dirty="0">
              <a:solidFill>
                <a:srgbClr val="0081C7"/>
              </a:solidFill>
              <a:latin typeface="Franklin Gothic Demi Cond" charset="0"/>
              <a:ea typeface="Franklin Gothic Demi Cond" charset="0"/>
              <a:cs typeface="Franklin Gothic Demi Cond" charset="0"/>
            </a:endParaRPr>
          </a:p>
          <a:p>
            <a:pPr algn="l" rtl="0">
              <a:lnSpc>
                <a:spcPct val="90000"/>
              </a:lnSpc>
              <a:spcAft>
                <a:spcPts val="1000"/>
              </a:spcAft>
            </a:pPr>
            <a:endParaRPr lang="en" dirty="0" err="1">
              <a:solidFill>
                <a:srgbClr val="0081C7"/>
              </a:solidFill>
            </a:endParaRPr>
          </a:p>
        </p:txBody>
      </p:sp>
      <p:sp>
        <p:nvSpPr>
          <p:cNvPr id="31" name="Legende mit Linie (2) (ohne Rahmen) 30">
            <a:extLst>
              <a:ext uri="{FF2B5EF4-FFF2-40B4-BE49-F238E27FC236}">
                <a16:creationId xmlns:a16="http://schemas.microsoft.com/office/drawing/2014/main" id="{6B4C31F0-FE0E-6744-87CF-2202D6688AF6}"/>
              </a:ext>
            </a:extLst>
          </p:cNvPr>
          <p:cNvSpPr/>
          <p:nvPr/>
        </p:nvSpPr>
        <p:spPr>
          <a:xfrm>
            <a:off x="989877" y="2688096"/>
            <a:ext cx="3095413" cy="1965966"/>
          </a:xfrm>
          <a:prstGeom prst="callout2">
            <a:avLst>
              <a:gd name="adj1" fmla="val 75077"/>
              <a:gd name="adj2" fmla="val 640"/>
              <a:gd name="adj3" fmla="val 74024"/>
              <a:gd name="adj4" fmla="val 93900"/>
              <a:gd name="adj5" fmla="val -77449"/>
              <a:gd name="adj6" fmla="val 149634"/>
            </a:avLst>
          </a:prstGeom>
          <a:noFill/>
          <a:ln w="9525"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l" rtl="0">
              <a:lnSpc>
                <a:spcPct val="90000"/>
              </a:lnSpc>
              <a:spcAft>
                <a:spcPts val="1000"/>
              </a:spcAft>
            </a:pPr>
            <a:r>
              <a:rPr lang="en-GB" sz="2400" b="0" i="0" u="none" baseline="0" dirty="0">
                <a:solidFill>
                  <a:srgbClr val="0081C7"/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Handsfree </a:t>
            </a:r>
            <a:r>
              <a:rPr lang="en" sz="2400" b="0" i="0" u="none" baseline="0" dirty="0">
                <a:solidFill>
                  <a:srgbClr val="0081C7"/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OpenDuplex</a:t>
            </a:r>
            <a:r>
              <a:rPr lang="en" sz="2400" b="0" i="0" u="none" baseline="30000" dirty="0">
                <a:solidFill>
                  <a:srgbClr val="0081C7"/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®</a:t>
            </a:r>
            <a:r>
              <a:rPr lang="en" sz="2400" dirty="0">
                <a:solidFill>
                  <a:srgbClr val="0081C7"/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and </a:t>
            </a:r>
            <a:r>
              <a:rPr lang="en" sz="2400" b="0" i="0" u="none" baseline="0" dirty="0">
                <a:solidFill>
                  <a:srgbClr val="0081C7"/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Simplex </a:t>
            </a:r>
            <a:r>
              <a:rPr lang="en-GB" sz="2400" b="0" i="0" u="none" baseline="0" dirty="0">
                <a:solidFill>
                  <a:srgbClr val="0081C7"/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Speech options</a:t>
            </a:r>
            <a:endParaRPr lang="en" sz="2400" baseline="30000" dirty="0">
              <a:solidFill>
                <a:srgbClr val="0081C7"/>
              </a:solidFill>
              <a:latin typeface="Franklin Gothic Demi Cond" charset="0"/>
              <a:ea typeface="Franklin Gothic Demi Cond" charset="0"/>
              <a:cs typeface="Franklin Gothic Demi Cond" charset="0"/>
            </a:endParaRPr>
          </a:p>
          <a:p>
            <a:pPr algn="l" rtl="0">
              <a:lnSpc>
                <a:spcPct val="90000"/>
              </a:lnSpc>
              <a:spcAft>
                <a:spcPts val="1000"/>
              </a:spcAft>
            </a:pPr>
            <a:endParaRPr lang="en" dirty="0" err="1">
              <a:solidFill>
                <a:srgbClr val="0081C7"/>
              </a:solidFill>
            </a:endParaRP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B0321A1-B320-7B4B-A64E-FDDC2EE8895A}"/>
              </a:ext>
            </a:extLst>
          </p:cNvPr>
          <p:cNvGrpSpPr/>
          <p:nvPr/>
        </p:nvGrpSpPr>
        <p:grpSpPr>
          <a:xfrm>
            <a:off x="993302" y="3849004"/>
            <a:ext cx="4786946" cy="2918952"/>
            <a:chOff x="993302" y="3849004"/>
            <a:chExt cx="4786946" cy="2918952"/>
          </a:xfrm>
        </p:grpSpPr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234C8BDC-12F9-EB4B-8B81-456420C6B4AE}"/>
                </a:ext>
              </a:extLst>
            </p:cNvPr>
            <p:cNvGrpSpPr/>
            <p:nvPr/>
          </p:nvGrpSpPr>
          <p:grpSpPr>
            <a:xfrm>
              <a:off x="5063893" y="3849004"/>
              <a:ext cx="716355" cy="716355"/>
              <a:chOff x="3547275" y="2596493"/>
              <a:chExt cx="2834446" cy="2834446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1EB0110A-C65A-2240-8EE8-4397289FAC47}"/>
                  </a:ext>
                </a:extLst>
              </p:cNvPr>
              <p:cNvSpPr/>
              <p:nvPr/>
            </p:nvSpPr>
            <p:spPr>
              <a:xfrm>
                <a:off x="3547275" y="2596493"/>
                <a:ext cx="2834446" cy="2834446"/>
              </a:xfrm>
              <a:prstGeom prst="ellipse">
                <a:avLst/>
              </a:prstGeom>
              <a:solidFill>
                <a:srgbClr val="0081C7">
                  <a:alpha val="14000"/>
                </a:srgb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 rtl="0">
                  <a:lnSpc>
                    <a:spcPct val="90000"/>
                  </a:lnSpc>
                  <a:spcAft>
                    <a:spcPts val="1000"/>
                  </a:spcAft>
                </a:pPr>
                <a:endParaRPr lang="en" dirty="0" err="1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9517B402-5CFB-9148-A825-D0F7B47D39E6}"/>
                  </a:ext>
                </a:extLst>
              </p:cNvPr>
              <p:cNvSpPr/>
              <p:nvPr/>
            </p:nvSpPr>
            <p:spPr>
              <a:xfrm>
                <a:off x="3741510" y="2790726"/>
                <a:ext cx="2445980" cy="2445980"/>
              </a:xfrm>
              <a:prstGeom prst="ellipse">
                <a:avLst/>
              </a:prstGeom>
              <a:solidFill>
                <a:srgbClr val="0081C7">
                  <a:alpha val="34000"/>
                </a:srgb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 rtl="0">
                  <a:lnSpc>
                    <a:spcPct val="90000"/>
                  </a:lnSpc>
                  <a:spcAft>
                    <a:spcPts val="1000"/>
                  </a:spcAft>
                </a:pPr>
                <a:endParaRPr lang="en" dirty="0" err="1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67F320AA-5119-4846-BC00-0D9C2579862B}"/>
                  </a:ext>
                </a:extLst>
              </p:cNvPr>
              <p:cNvSpPr/>
              <p:nvPr/>
            </p:nvSpPr>
            <p:spPr>
              <a:xfrm>
                <a:off x="3918213" y="2967429"/>
                <a:ext cx="2092576" cy="2092576"/>
              </a:xfrm>
              <a:prstGeom prst="ellipse">
                <a:avLst/>
              </a:prstGeom>
              <a:solidFill>
                <a:schemeClr val="accent1">
                  <a:alpha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 rtl="0">
                  <a:lnSpc>
                    <a:spcPct val="90000"/>
                  </a:lnSpc>
                  <a:spcAft>
                    <a:spcPts val="1000"/>
                  </a:spcAft>
                </a:pPr>
                <a:endParaRPr lang="en" dirty="0" err="1"/>
              </a:p>
            </p:txBody>
          </p:sp>
        </p:grpSp>
        <p:sp>
          <p:nvSpPr>
            <p:cNvPr id="30" name="Legende mit Linie (2) (ohne Rahmen) 29">
              <a:extLst>
                <a:ext uri="{FF2B5EF4-FFF2-40B4-BE49-F238E27FC236}">
                  <a16:creationId xmlns:a16="http://schemas.microsoft.com/office/drawing/2014/main" id="{11D4341D-B280-5447-95B0-916356F4047B}"/>
                </a:ext>
              </a:extLst>
            </p:cNvPr>
            <p:cNvSpPr/>
            <p:nvPr/>
          </p:nvSpPr>
          <p:spPr>
            <a:xfrm>
              <a:off x="993302" y="4207181"/>
              <a:ext cx="3095413" cy="2560775"/>
            </a:xfrm>
            <a:prstGeom prst="callout2">
              <a:avLst>
                <a:gd name="adj1" fmla="val 78288"/>
                <a:gd name="adj2" fmla="val -181"/>
                <a:gd name="adj3" fmla="val 78317"/>
                <a:gd name="adj4" fmla="val 93365"/>
                <a:gd name="adj5" fmla="val 7617"/>
                <a:gd name="adj6" fmla="val 138201"/>
              </a:avLst>
            </a:prstGeom>
            <a:noFill/>
            <a:ln w="9525">
              <a:solidFill>
                <a:schemeClr val="accent3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l" rtl="0">
                <a:lnSpc>
                  <a:spcPct val="90000"/>
                </a:lnSpc>
                <a:spcAft>
                  <a:spcPts val="1000"/>
                </a:spcAft>
              </a:pPr>
              <a:r>
                <a:rPr lang="en" sz="2400" b="0" i="0" u="none" baseline="0">
                  <a:solidFill>
                    <a:srgbClr val="0081C7"/>
                  </a:solidFill>
                  <a:latin typeface="Franklin Gothic Demi Cond" charset="0"/>
                  <a:ea typeface="Franklin Gothic Demi Cond" charset="0"/>
                  <a:cs typeface="Franklin Gothic Demi Cond" charset="0"/>
                </a:rPr>
                <a:t>Microphone: fully dustproof &amp; watertight </a:t>
              </a:r>
            </a:p>
            <a:p>
              <a:pPr algn="l" rtl="0">
                <a:lnSpc>
                  <a:spcPct val="90000"/>
                </a:lnSpc>
                <a:spcAft>
                  <a:spcPts val="1000"/>
                </a:spcAft>
              </a:pPr>
              <a:r>
                <a:rPr lang="en" b="0" i="0" u="none" baseline="0">
                  <a:solidFill>
                    <a:srgbClr val="0081C7"/>
                  </a:solidFill>
                </a:rPr>
                <a:t>Can be configured as a noise-cancelling microphone</a:t>
              </a:r>
            </a:p>
            <a:p>
              <a:pPr algn="l" rtl="0">
                <a:lnSpc>
                  <a:spcPct val="90000"/>
                </a:lnSpc>
                <a:spcAft>
                  <a:spcPts val="1000"/>
                </a:spcAft>
              </a:pPr>
              <a:endParaRPr lang="en" dirty="0">
                <a:solidFill>
                  <a:srgbClr val="0081C7"/>
                </a:solidFill>
              </a:endParaRPr>
            </a:p>
          </p:txBody>
        </p:sp>
      </p:grp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AB8ED16B-AEA6-9E44-B47B-68ED326C07C0}"/>
              </a:ext>
            </a:extLst>
          </p:cNvPr>
          <p:cNvGrpSpPr/>
          <p:nvPr/>
        </p:nvGrpSpPr>
        <p:grpSpPr>
          <a:xfrm>
            <a:off x="5372981" y="1422649"/>
            <a:ext cx="716355" cy="716355"/>
            <a:chOff x="3547275" y="2596493"/>
            <a:chExt cx="2834446" cy="2834446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2F4FC90E-032F-624D-B595-2C1D635281F6}"/>
                </a:ext>
              </a:extLst>
            </p:cNvPr>
            <p:cNvSpPr/>
            <p:nvPr/>
          </p:nvSpPr>
          <p:spPr>
            <a:xfrm>
              <a:off x="3547275" y="2596493"/>
              <a:ext cx="2834446" cy="2834446"/>
            </a:xfrm>
            <a:prstGeom prst="ellipse">
              <a:avLst/>
            </a:prstGeom>
            <a:solidFill>
              <a:srgbClr val="0081C7">
                <a:alpha val="140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 rtl="0">
                <a:lnSpc>
                  <a:spcPct val="90000"/>
                </a:lnSpc>
                <a:spcAft>
                  <a:spcPts val="1000"/>
                </a:spcAft>
              </a:pPr>
              <a:endParaRPr lang="en" dirty="0" err="1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FC505A3F-AB36-6440-BA94-8F51D697755F}"/>
                </a:ext>
              </a:extLst>
            </p:cNvPr>
            <p:cNvSpPr/>
            <p:nvPr/>
          </p:nvSpPr>
          <p:spPr>
            <a:xfrm>
              <a:off x="3741510" y="2790726"/>
              <a:ext cx="2445980" cy="2445980"/>
            </a:xfrm>
            <a:prstGeom prst="ellipse">
              <a:avLst/>
            </a:prstGeom>
            <a:solidFill>
              <a:srgbClr val="0081C7">
                <a:alpha val="340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 rtl="0">
                <a:lnSpc>
                  <a:spcPct val="90000"/>
                </a:lnSpc>
                <a:spcAft>
                  <a:spcPts val="1000"/>
                </a:spcAft>
              </a:pPr>
              <a:endParaRPr lang="en" dirty="0" err="1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D8AE6606-DE00-094B-BF8B-936E4A0F965F}"/>
                </a:ext>
              </a:extLst>
            </p:cNvPr>
            <p:cNvSpPr/>
            <p:nvPr/>
          </p:nvSpPr>
          <p:spPr>
            <a:xfrm>
              <a:off x="3918213" y="2967429"/>
              <a:ext cx="2092576" cy="2092576"/>
            </a:xfrm>
            <a:prstGeom prst="ellipse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 rtl="0">
                <a:lnSpc>
                  <a:spcPct val="90000"/>
                </a:lnSpc>
                <a:spcAft>
                  <a:spcPts val="1000"/>
                </a:spcAft>
              </a:pPr>
              <a:endParaRPr lang="en" dirty="0" err="1"/>
            </a:p>
          </p:txBody>
        </p:sp>
      </p:grpSp>
    </p:spTree>
    <p:extLst>
      <p:ext uri="{BB962C8B-B14F-4D97-AF65-F5344CB8AC3E}">
        <p14:creationId xmlns:p14="http://schemas.microsoft.com/office/powerpoint/2010/main" val="5748639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404049"/>
            </a:gs>
            <a:gs pos="23000">
              <a:schemeClr val="tx1">
                <a:lumMod val="85000"/>
                <a:lumOff val="15000"/>
              </a:schemeClr>
            </a:gs>
            <a:gs pos="100000">
              <a:schemeClr val="tx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0945DD40-1BF9-6240-8367-0FA601E905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 rtl="0"/>
            <a:r>
              <a:rPr lang="en" b="1" i="0" u="none" baseline="0">
                <a:solidFill>
                  <a:schemeClr val="bg1"/>
                </a:solidFill>
                <a:latin typeface="Franklin Gothic Medium" panose="020B0603020102020204" pitchFamily="34" charset="0"/>
              </a:rPr>
              <a:t>Secure, direct </a:t>
            </a:r>
            <a:br>
              <a:rPr lang="en" b="1">
                <a:solidFill>
                  <a:schemeClr val="bg1"/>
                </a:solidFill>
                <a:latin typeface="Franklin Gothic Medium" panose="020B0603020102020204" pitchFamily="34" charset="0"/>
              </a:rPr>
            </a:br>
            <a:r>
              <a:rPr lang="en" b="1" i="0" u="none" baseline="0">
                <a:solidFill>
                  <a:schemeClr val="bg1"/>
                </a:solidFill>
                <a:latin typeface="Franklin Gothic Medium" panose="020B0603020102020204" pitchFamily="34" charset="0"/>
              </a:rPr>
              <a:t>and fast communication</a:t>
            </a:r>
            <a:endParaRPr lang="en"/>
          </a:p>
        </p:txBody>
      </p:sp>
      <p:sp>
        <p:nvSpPr>
          <p:cNvPr id="10" name="Untertitel 9">
            <a:extLst>
              <a:ext uri="{FF2B5EF4-FFF2-40B4-BE49-F238E27FC236}">
                <a16:creationId xmlns:a16="http://schemas.microsoft.com/office/drawing/2014/main" id="{ECE0FA6E-C5CA-A64A-98D1-AE41C2DE21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 rtl="0"/>
            <a:r>
              <a:rPr lang="en" b="0" i="0" u="none" baseline="0">
                <a:solidFill>
                  <a:schemeClr val="bg1"/>
                </a:solidFill>
              </a:rPr>
              <a:t>Connected </a:t>
            </a:r>
            <a:br>
              <a:rPr lang="en">
                <a:solidFill>
                  <a:schemeClr val="bg1"/>
                </a:solidFill>
              </a:rPr>
            </a:br>
            <a:r>
              <a:rPr lang="en" b="0" i="0" u="none" baseline="0">
                <a:solidFill>
                  <a:schemeClr val="bg1"/>
                </a:solidFill>
              </a:rPr>
              <a:t>at the push of a button</a:t>
            </a:r>
          </a:p>
        </p:txBody>
      </p:sp>
      <p:pic>
        <p:nvPicPr>
          <p:cNvPr id="18" name="Bildplatzhalter 17">
            <a:extLst>
              <a:ext uri="{FF2B5EF4-FFF2-40B4-BE49-F238E27FC236}">
                <a16:creationId xmlns:a16="http://schemas.microsoft.com/office/drawing/2014/main" id="{D2D2864A-FCA4-8B4E-B6EC-FF2EF0ECDE1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24513" y="0"/>
            <a:ext cx="6594475" cy="6858000"/>
          </a:xfrm>
          <a:noFill/>
        </p:spPr>
      </p:pic>
      <p:pic>
        <p:nvPicPr>
          <p:cNvPr id="5" name="Bild 6" descr="logo.jpg">
            <a:extLst>
              <a:ext uri="{FF2B5EF4-FFF2-40B4-BE49-F238E27FC236}">
                <a16:creationId xmlns:a16="http://schemas.microsoft.com/office/drawing/2014/main" id="{8E62306A-DEA5-AD45-9A28-604E444A12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915" y="1"/>
            <a:ext cx="606266" cy="772455"/>
          </a:xfrm>
          <a:prstGeom prst="rect">
            <a:avLst/>
          </a:prstGeom>
          <a:effectLst>
            <a:outerShdw blurRad="50800" dir="5400000" algn="t" rotWithShape="0">
              <a:prstClr val="black">
                <a:alpha val="3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33241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COMMEND">
  <a:themeElements>
    <a:clrScheme name="Commend 3">
      <a:dk1>
        <a:srgbClr val="000000"/>
      </a:dk1>
      <a:lt1>
        <a:srgbClr val="FFFFFF"/>
      </a:lt1>
      <a:dk2>
        <a:srgbClr val="2C3E50"/>
      </a:dk2>
      <a:lt2>
        <a:srgbClr val="FFFFFF"/>
      </a:lt2>
      <a:accent1>
        <a:srgbClr val="0081C7"/>
      </a:accent1>
      <a:accent2>
        <a:srgbClr val="184E71"/>
      </a:accent2>
      <a:accent3>
        <a:srgbClr val="88C3E8"/>
      </a:accent3>
      <a:accent4>
        <a:srgbClr val="E20040"/>
      </a:accent4>
      <a:accent5>
        <a:srgbClr val="91CB36"/>
      </a:accent5>
      <a:accent6>
        <a:srgbClr val="F39C12"/>
      </a:accent6>
      <a:hlink>
        <a:srgbClr val="7F7F7F"/>
      </a:hlink>
      <a:folHlink>
        <a:srgbClr val="7F7F7F"/>
      </a:folHlink>
    </a:clrScheme>
    <a:fontScheme name="PL Styleguide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lIns="36000" tIns="36000" rIns="36000" bIns="36000" rtlCol="0" anchor="ctr"/>
      <a:lstStyle>
        <a:defPPr algn="ctr">
          <a:lnSpc>
            <a:spcPct val="90000"/>
          </a:lnSpc>
          <a:spcAft>
            <a:spcPts val="1000"/>
          </a:spcAft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bg1">
              <a:lumMod val="65000"/>
            </a:schemeClr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solidFill>
          <a:schemeClr val="bg1"/>
        </a:solidFill>
      </a:spPr>
      <a:bodyPr wrap="square" lIns="0" tIns="0" rIns="0" bIns="0" rtlCol="0">
        <a:noAutofit/>
      </a:bodyPr>
      <a:lstStyle>
        <a:defPPr>
          <a:lnSpc>
            <a:spcPct val="90000"/>
          </a:lnSpc>
          <a:spcAft>
            <a:spcPts val="1000"/>
          </a:spcAft>
          <a:defRPr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770</Words>
  <Application>Microsoft Macintosh PowerPoint</Application>
  <PresentationFormat>Breitbild</PresentationFormat>
  <Paragraphs>193</Paragraphs>
  <Slides>20</Slides>
  <Notes>20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20</vt:i4>
      </vt:variant>
    </vt:vector>
  </HeadingPairs>
  <TitlesOfParts>
    <vt:vector size="29" baseType="lpstr">
      <vt:lpstr>Arial</vt:lpstr>
      <vt:lpstr>Arial Narrow</vt:lpstr>
      <vt:lpstr>Calibri</vt:lpstr>
      <vt:lpstr>Calibri Light</vt:lpstr>
      <vt:lpstr>Franklin Gothic Demi</vt:lpstr>
      <vt:lpstr>Franklin Gothic Demi Cond</vt:lpstr>
      <vt:lpstr>Franklin Gothic Medium</vt:lpstr>
      <vt:lpstr>Symbol</vt:lpstr>
      <vt:lpstr>COMMEND</vt:lpstr>
      <vt:lpstr>Our Solutions are developed specifically to ensure  ENHANCED INDUSTRIAL SAFETY and improved team communication to INCREASE EFFICIENCY AND PRODUCTIVITY.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Secure, direct  and fast communication</vt:lpstr>
      <vt:lpstr>“Classic” wiring of traditional systems</vt:lpstr>
      <vt:lpstr>EX 7000 as a communication hub</vt:lpstr>
      <vt:lpstr>Integrates easily into existing IP infrastructures</vt:lpstr>
      <vt:lpstr>Integrates easily into existing IP infrastructures</vt:lpstr>
      <vt:lpstr>Visualisation &amp; Central Control</vt:lpstr>
      <vt:lpstr>Public Address</vt:lpstr>
      <vt:lpstr>PowerPoint-Präsentation</vt:lpstr>
      <vt:lpstr>Variants</vt:lpstr>
      <vt:lpstr>Providing more than 150 Commend functions based on 40 years of experience.</vt:lpstr>
      <vt:lpstr>PowerPoint-Präsentation</vt:lpstr>
      <vt:lpstr>PowerPoint-Präsentation</vt:lpstr>
    </vt:vector>
  </TitlesOfParts>
  <Manager/>
  <Company>Commend International GmbH</Company>
  <LinksUpToDate>false</LinksUpToDate>
  <SharedDoc>false</SharedDoc>
  <HyperlinkBase/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</dc:title>
  <dc:subject/>
  <dc:creator>Commend</dc:creator>
  <cp:keywords>EX7000, EX 7000, presentation,präsentation</cp:keywords>
  <dc:description>EX7000, EX 7000, presentation,präsentation</dc:description>
  <cp:lastModifiedBy>Stadler Herbert</cp:lastModifiedBy>
  <cp:revision>995</cp:revision>
  <cp:lastPrinted>2016-12-13T14:36:12Z</cp:lastPrinted>
  <dcterms:created xsi:type="dcterms:W3CDTF">2015-11-26T10:37:47Z</dcterms:created>
  <dcterms:modified xsi:type="dcterms:W3CDTF">2018-06-19T14:16:41Z</dcterms:modified>
  <cp:category>EX 7000</cp:category>
</cp:coreProperties>
</file>