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69" r:id="rId2"/>
    <p:sldId id="566" r:id="rId3"/>
    <p:sldId id="570" r:id="rId4"/>
    <p:sldId id="567" r:id="rId5"/>
    <p:sldId id="562" r:id="rId6"/>
    <p:sldId id="571" r:id="rId7"/>
  </p:sldIdLst>
  <p:sldSz cx="9144000" cy="6858000" type="screen4x3"/>
  <p:notesSz cx="6797675" cy="9926638"/>
  <p:defaultTextStyle>
    <a:defPPr>
      <a:defRPr lang="de-DE"/>
    </a:defPPr>
    <a:lvl1pPr marL="0" algn="l" defTabSz="3627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2772" algn="l" defTabSz="3627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25544" algn="l" defTabSz="3627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88317" algn="l" defTabSz="3627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51090" algn="l" defTabSz="3627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13862" algn="l" defTabSz="3627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76634" algn="l" defTabSz="3627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39406" algn="l" defTabSz="3627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02179" algn="l" defTabSz="3627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scaleToFitPaper="1" frameSlides="1"/>
  <p:clrMru>
    <a:srgbClr val="003A65"/>
    <a:srgbClr val="008CD2"/>
    <a:srgbClr val="0083E1"/>
    <a:srgbClr val="95C11F"/>
    <a:srgbClr val="93D4FF"/>
    <a:srgbClr val="009DDF"/>
    <a:srgbClr val="CC0000"/>
    <a:srgbClr val="0077C0"/>
    <a:srgbClr val="0D1E35"/>
    <a:srgbClr val="0023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4" autoAdjust="0"/>
    <p:restoredTop sz="81257" autoAdjust="0"/>
  </p:normalViewPr>
  <p:slideViewPr>
    <p:cSldViewPr snapToGrid="0" snapToObjects="1">
      <p:cViewPr>
        <p:scale>
          <a:sx n="108" d="100"/>
          <a:sy n="108" d="100"/>
        </p:scale>
        <p:origin x="-750" y="-72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Univers Next Pro Thin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2763E-3C3C-4294-A662-52D13D564543}" type="datetimeFigureOut">
              <a:rPr lang="de-DE" smtClean="0">
                <a:latin typeface="Univers Next Pro Thin" pitchFamily="34" charset="0"/>
              </a:rPr>
              <a:pPr/>
              <a:t>05.05.2014</a:t>
            </a:fld>
            <a:endParaRPr lang="de-DE" dirty="0">
              <a:latin typeface="Univers Next Pro Thin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Univers Next Pro Thin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2D90C-2E2E-4981-B1CC-DC3BEF61691D}" type="slidenum">
              <a:rPr lang="de-DE" smtClean="0">
                <a:latin typeface="Univers Next Pro Thin" pitchFamily="34" charset="0"/>
              </a:rPr>
              <a:pPr/>
              <a:t>‹Nr.›</a:t>
            </a:fld>
            <a:endParaRPr lang="de-DE" dirty="0">
              <a:latin typeface="Univers Next Pro Th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584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nivers Next Pro Thi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nivers Next Pro Thin" pitchFamily="34" charset="0"/>
              </a:defRPr>
            </a:lvl1pPr>
          </a:lstStyle>
          <a:p>
            <a:fld id="{27EA5F6F-5EF7-4ACF-A84D-FBD46ED90EC2}" type="datetimeFigureOut">
              <a:rPr lang="de-DE" smtClean="0"/>
              <a:pPr/>
              <a:t>05.05.2014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nivers Next Pro Thi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nivers Next Pro Thin" pitchFamily="34" charset="0"/>
              </a:defRPr>
            </a:lvl1pPr>
          </a:lstStyle>
          <a:p>
            <a:fld id="{0FCC22F9-6892-46A9-933B-234A683B55D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525089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0" rtl="0" eaLnBrk="1" latinLnBrk="0" hangingPunct="1">
      <a:defRPr sz="1200" kern="1200">
        <a:solidFill>
          <a:schemeClr val="tx1"/>
        </a:solidFill>
        <a:latin typeface="Univers Next Pro Thin" pitchFamily="34" charset="0"/>
        <a:ea typeface="+mn-ea"/>
        <a:cs typeface="+mn-cs"/>
      </a:defRPr>
    </a:lvl1pPr>
    <a:lvl2pPr marL="457180" algn="l" defTabSz="914360" rtl="0" eaLnBrk="1" latinLnBrk="0" hangingPunct="1">
      <a:defRPr sz="1200" kern="1200">
        <a:solidFill>
          <a:schemeClr val="tx1"/>
        </a:solidFill>
        <a:latin typeface="Univers Next Pro Thin" pitchFamily="34" charset="0"/>
        <a:ea typeface="+mn-ea"/>
        <a:cs typeface="+mn-cs"/>
      </a:defRPr>
    </a:lvl2pPr>
    <a:lvl3pPr marL="914360" algn="l" defTabSz="914360" rtl="0" eaLnBrk="1" latinLnBrk="0" hangingPunct="1">
      <a:defRPr sz="1200" kern="1200">
        <a:solidFill>
          <a:schemeClr val="tx1"/>
        </a:solidFill>
        <a:latin typeface="Univers Next Pro Thin" pitchFamily="34" charset="0"/>
        <a:ea typeface="+mn-ea"/>
        <a:cs typeface="+mn-cs"/>
      </a:defRPr>
    </a:lvl3pPr>
    <a:lvl4pPr marL="1371540" algn="l" defTabSz="914360" rtl="0" eaLnBrk="1" latinLnBrk="0" hangingPunct="1">
      <a:defRPr sz="1200" kern="1200">
        <a:solidFill>
          <a:schemeClr val="tx1"/>
        </a:solidFill>
        <a:latin typeface="Univers Next Pro Thin" pitchFamily="34" charset="0"/>
        <a:ea typeface="+mn-ea"/>
        <a:cs typeface="+mn-cs"/>
      </a:defRPr>
    </a:lvl4pPr>
    <a:lvl5pPr marL="1828720" algn="l" defTabSz="914360" rtl="0" eaLnBrk="1" latinLnBrk="0" hangingPunct="1">
      <a:defRPr sz="1200" kern="1200">
        <a:solidFill>
          <a:schemeClr val="tx1"/>
        </a:solidFill>
        <a:latin typeface="Univers Next Pro Thin" pitchFamily="34" charset="0"/>
        <a:ea typeface="+mn-ea"/>
        <a:cs typeface="+mn-cs"/>
      </a:defRPr>
    </a:lvl5pPr>
    <a:lvl6pPr marL="2285900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0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0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40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In security and communication systems, it is essential that different systems work together. </a:t>
            </a:r>
          </a:p>
          <a:p>
            <a:endParaRPr lang="de-DE"/>
          </a:p>
          <a:p>
            <a:r>
              <a:rPr lang="de-DE"/>
              <a:t>Constantly exchanging data, video and audio streams, these systems utilise their full potential in well-coordinated interplay to provide perfectly integrated solutions for operators and users.</a:t>
            </a:r>
          </a:p>
          <a:p>
            <a:r>
              <a:rPr lang="de-DE"/>
              <a:t> </a:t>
            </a:r>
          </a:p>
          <a:p>
            <a:r>
              <a:rPr lang="de-DE"/>
              <a:t>Intercom Servers are not just ‘audio professionals’, they also function as interface managers to integrate seamlessly into the work-flows of security applications.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C22F9-6892-46A9-933B-234A683B55DC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483312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Commend Intercom System supports standards such as OPC, SIP and TETRA, as well as a wide spectrum of existing, well tested interfaces to third-party systems.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C22F9-6892-46A9-933B-234A683B55DC}" type="slidenum">
              <a:rPr lang="de-DE" smtClean="0"/>
              <a:pPr/>
              <a:t>2</a:t>
            </a:fld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As a result, Commend Interfaces provide a convenient way of implementing tailored audio, data and video interfaces that meet any individual requirements.</a:t>
            </a:r>
          </a:p>
          <a:p>
            <a:pPr marL="0" marR="0" indent="0" algn="l" defTabSz="91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indent="0" algn="l" defTabSz="91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 Supported options range from the use of simple signal contacts for control and messaging purposes to the full integration of third-party systems.</a:t>
            </a:r>
          </a:p>
          <a:p>
            <a:pPr marL="0" marR="0" indent="0" algn="l" defTabSz="91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indent="0" algn="l" defTabSz="91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The integration can be realisied at the external</a:t>
            </a:r>
            <a:r>
              <a:rPr lang="de-DE" baseline="0" dirty="0"/>
              <a:t> system or at the Commend one.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C22F9-6892-46A9-933B-234A683B55DC}" type="slidenum">
              <a:rPr lang="de-DE" smtClean="0"/>
              <a:pPr/>
              <a:t>4</a:t>
            </a:fld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Selection of supported interfaces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C22F9-6892-46A9-933B-234A683B55DC}" type="slidenum">
              <a:rPr lang="de-DE" smtClean="0"/>
              <a:pPr/>
              <a:t>5</a:t>
            </a:fld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Commend SIP stations can be used with a wide range of SIP PBX systems.</a:t>
            </a:r>
          </a:p>
          <a:p>
            <a:endParaRPr lang="de-DE" dirty="0"/>
          </a:p>
          <a:p>
            <a:r>
              <a:rPr lang="de-DE" dirty="0"/>
              <a:t>We are constantly conducting comprehensive tests with SIP servers of different manufacturers. The list keeps growing longer while ensuring uncompromising compatibility.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C22F9-6892-46A9-933B-234A683B55DC}" type="slidenum">
              <a:rPr lang="de-DE" smtClean="0"/>
              <a:pPr/>
              <a:t>6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tage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09600" y="3063847"/>
            <a:ext cx="7920000" cy="729129"/>
          </a:xfrm>
          <a:noFill/>
        </p:spPr>
        <p:txBody>
          <a:bodyPr wrap="square" tIns="0" anchor="ctr" anchorCtr="0">
            <a:spAutoFit/>
          </a:bodyPr>
          <a:lstStyle>
            <a:lvl1pPr algn="ctr">
              <a:defRPr sz="4500" b="0" i="0" spc="-60" baseline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de-AT" dirty="0" err="1" smtClean="0"/>
              <a:t>Enter</a:t>
            </a:r>
            <a:r>
              <a:rPr lang="de-AT" dirty="0" smtClean="0"/>
              <a:t> </a:t>
            </a:r>
            <a:r>
              <a:rPr lang="de-AT" dirty="0"/>
              <a:t>Title</a:t>
            </a:r>
            <a:endParaRPr lang="de-DE" dirty="0"/>
          </a:p>
        </p:txBody>
      </p:sp>
      <p:pic>
        <p:nvPicPr>
          <p:cNvPr id="7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09600" y="3981781"/>
            <a:ext cx="7920000" cy="432000"/>
          </a:xfrm>
          <a:noFill/>
        </p:spPr>
        <p:txBody>
          <a:bodyPr wrap="square" tIns="0" anchor="t">
            <a:spAutoFit/>
          </a:bodyPr>
          <a:lstStyle>
            <a:lvl1pPr marL="0" indent="0" algn="ctr">
              <a:buNone/>
              <a:defRPr sz="2500" b="0" i="0" spc="0" baseline="0">
                <a:solidFill>
                  <a:schemeClr val="bg1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Enter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9835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Blue-Title-Centre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5" y="2"/>
            <a:ext cx="9143997" cy="6860855"/>
          </a:xfrm>
          <a:prstGeom prst="rect">
            <a:avLst/>
          </a:prstGeom>
          <a:solidFill>
            <a:srgbClr val="10253F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de-DE" dirty="0">
              <a:latin typeface="Univers Next Pro Thin" pitchFamily="34" charset="0"/>
            </a:endParaRPr>
          </a:p>
        </p:txBody>
      </p:sp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538904" y="3371226"/>
            <a:ext cx="1896681" cy="421352"/>
          </a:xfrm>
          <a:solidFill>
            <a:srgbClr val="003561">
              <a:alpha val="90000"/>
            </a:srgbClr>
          </a:solidFill>
        </p:spPr>
        <p:txBody>
          <a:bodyPr wrap="none" tIns="0" anchor="t">
            <a:spAutoFit/>
          </a:bodyPr>
          <a:lstStyle>
            <a:lvl1pPr marL="0" indent="0" algn="l">
              <a:buNone/>
              <a:defRPr sz="2500" b="0" i="0" spc="0" baseline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Enter Subtitle</a:t>
            </a:r>
          </a:p>
        </p:txBody>
      </p:sp>
      <p:pic>
        <p:nvPicPr>
          <p:cNvPr id="6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8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pic>
        <p:nvPicPr>
          <p:cNvPr id="9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10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sp>
        <p:nvSpPr>
          <p:cNvPr id="1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538904" y="3909204"/>
            <a:ext cx="5944696" cy="1798433"/>
          </a:xfrm>
          <a:noFill/>
        </p:spPr>
        <p:txBody>
          <a:bodyPr wrap="square" lIns="108000" tIns="82800" rIns="108000" bIns="82800">
            <a:spAutoFit/>
          </a:bodyPr>
          <a:lstStyle>
            <a:lvl1pPr>
              <a:defRPr sz="2000"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1pPr>
            <a:lvl2pPr>
              <a:defRPr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2pPr>
            <a:lvl3pPr>
              <a:defRPr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3pPr>
            <a:lvl4pPr>
              <a:defRPr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4pPr>
            <a:lvl5pPr>
              <a:defRPr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2538904" y="2766007"/>
            <a:ext cx="1841302" cy="529074"/>
          </a:xfrm>
          <a:gradFill flip="none" rotWithShape="1">
            <a:gsLst>
              <a:gs pos="0">
                <a:srgbClr val="E5F0F4"/>
              </a:gs>
              <a:gs pos="100000">
                <a:srgbClr val="FFFFFF"/>
              </a:gs>
            </a:gsLst>
            <a:lin ang="16200000" scaled="0"/>
            <a:tileRect/>
          </a:gradFill>
        </p:spPr>
        <p:txBody>
          <a:bodyPr vert="horz" wrap="none" lIns="72555" tIns="0" rIns="72555" bIns="36277" rtlCol="0" anchor="ctr" anchorCtr="0">
            <a:spAutoFit/>
          </a:bodyPr>
          <a:lstStyle>
            <a:lvl1pPr>
              <a:defRPr lang="de-DE" sz="3200" b="0" i="0" spc="0" baseline="0" dirty="0">
                <a:solidFill>
                  <a:srgbClr val="003A65"/>
                </a:solidFill>
                <a:latin typeface="Calibri Light"/>
                <a:cs typeface="Calibri Light"/>
              </a:defRPr>
            </a:lvl1pPr>
          </a:lstStyle>
          <a:p>
            <a:pPr marL="0" lvl="0"/>
            <a:r>
              <a:rPr lang="de-AT" dirty="0"/>
              <a:t>Enter Title</a:t>
            </a:r>
            <a:endParaRPr lang="de-DE" dirty="0"/>
          </a:p>
        </p:txBody>
      </p:sp>
      <p:pic>
        <p:nvPicPr>
          <p:cNvPr id="14" name="Bild 13" descr="ppt-logo-shadow-blue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792419" y="6096066"/>
            <a:ext cx="682696" cy="761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ckground-Image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5" y="2"/>
            <a:ext cx="9143997" cy="6860855"/>
          </a:xfrm>
          <a:prstGeom prst="rect">
            <a:avLst/>
          </a:prstGeom>
          <a:solidFill>
            <a:srgbClr val="10253F">
              <a:alpha val="9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de-DE" dirty="0">
              <a:latin typeface="Univers Next Pro Thin" pitchFamily="34" charset="0"/>
            </a:endParaRPr>
          </a:p>
        </p:txBody>
      </p:sp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04554" y="1449140"/>
            <a:ext cx="1896681" cy="421352"/>
          </a:xfrm>
          <a:solidFill>
            <a:srgbClr val="003561">
              <a:alpha val="90000"/>
            </a:srgbClr>
          </a:solidFill>
        </p:spPr>
        <p:txBody>
          <a:bodyPr wrap="none" tIns="0" anchor="t">
            <a:spAutoFit/>
          </a:bodyPr>
          <a:lstStyle>
            <a:lvl1pPr marL="0" indent="0" algn="l">
              <a:buNone/>
              <a:defRPr sz="2500" b="0" i="0" spc="0" baseline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Enter Subtitle</a:t>
            </a:r>
          </a:p>
        </p:txBody>
      </p:sp>
      <p:pic>
        <p:nvPicPr>
          <p:cNvPr id="6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8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pic>
        <p:nvPicPr>
          <p:cNvPr id="9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10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sp>
        <p:nvSpPr>
          <p:cNvPr id="1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004554" y="1987118"/>
            <a:ext cx="7377446" cy="1849729"/>
          </a:xfrm>
          <a:noFill/>
        </p:spPr>
        <p:txBody>
          <a:bodyPr wrap="square" lIns="108000" tIns="82800" rIns="108000" bIns="82800">
            <a:spAutoFit/>
          </a:bodyPr>
          <a:lstStyle>
            <a:lvl1pPr>
              <a:spcAft>
                <a:spcPts val="400"/>
              </a:spcAft>
              <a:defRPr sz="2200"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1pPr>
            <a:lvl2pPr>
              <a:defRPr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2pPr>
            <a:lvl3pPr>
              <a:defRPr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3pPr>
            <a:lvl4pPr>
              <a:defRPr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4pPr>
            <a:lvl5pPr>
              <a:defRPr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1004554" y="843921"/>
            <a:ext cx="1841302" cy="529074"/>
          </a:xfrm>
          <a:gradFill flip="none" rotWithShape="1">
            <a:gsLst>
              <a:gs pos="0">
                <a:srgbClr val="E5F0F4"/>
              </a:gs>
              <a:gs pos="100000">
                <a:srgbClr val="FFFFFF"/>
              </a:gs>
            </a:gsLst>
            <a:lin ang="16200000" scaled="0"/>
            <a:tileRect/>
          </a:gradFill>
        </p:spPr>
        <p:txBody>
          <a:bodyPr vert="horz" wrap="none" lIns="72555" tIns="0" rIns="72555" bIns="36277" rtlCol="0" anchor="ctr" anchorCtr="0">
            <a:spAutoFit/>
          </a:bodyPr>
          <a:lstStyle>
            <a:lvl1pPr>
              <a:defRPr lang="de-DE" sz="3200" b="0" i="0" spc="0" baseline="0" dirty="0">
                <a:solidFill>
                  <a:srgbClr val="003A65"/>
                </a:solidFill>
                <a:latin typeface="Calibri Light"/>
                <a:cs typeface="Calibri Light"/>
              </a:defRPr>
            </a:lvl1pPr>
          </a:lstStyle>
          <a:p>
            <a:pPr marL="0" lvl="0"/>
            <a:r>
              <a:rPr lang="de-AT" dirty="0"/>
              <a:t>Enter Title</a:t>
            </a:r>
            <a:endParaRPr lang="de-DE" dirty="0"/>
          </a:p>
        </p:txBody>
      </p:sp>
      <p:pic>
        <p:nvPicPr>
          <p:cNvPr id="13" name="Bild 12" descr="ppt-logo-shadow-blue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792419" y="6096066"/>
            <a:ext cx="682696" cy="7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863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Worldmap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80512" cy="6885384"/>
          </a:xfrm>
          <a:prstGeom prst="rect">
            <a:avLst/>
          </a:prstGeom>
        </p:spPr>
      </p:pic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04554" y="1449140"/>
            <a:ext cx="1896681" cy="421352"/>
          </a:xfrm>
          <a:solidFill>
            <a:srgbClr val="003561">
              <a:alpha val="90000"/>
            </a:srgbClr>
          </a:solidFill>
        </p:spPr>
        <p:txBody>
          <a:bodyPr wrap="none" tIns="0" anchor="t">
            <a:spAutoFit/>
          </a:bodyPr>
          <a:lstStyle>
            <a:lvl1pPr marL="0" indent="0" algn="l">
              <a:buNone/>
              <a:defRPr sz="2500" b="0" i="0" spc="0" baseline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Enter Subtitle</a:t>
            </a:r>
          </a:p>
        </p:txBody>
      </p:sp>
      <p:pic>
        <p:nvPicPr>
          <p:cNvPr id="6" name="Bild 6" descr="arrow-lef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8" name="Bild 10" descr="arrow-right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pic>
        <p:nvPicPr>
          <p:cNvPr id="9" name="Bild 6" descr="arrow-lef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10" name="Bild 10" descr="arrow-right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1004554" y="843921"/>
            <a:ext cx="1841302" cy="529074"/>
          </a:xfrm>
          <a:gradFill flip="none" rotWithShape="1">
            <a:gsLst>
              <a:gs pos="0">
                <a:srgbClr val="E5F0F4"/>
              </a:gs>
              <a:gs pos="100000">
                <a:srgbClr val="FFFFFF"/>
              </a:gs>
            </a:gsLst>
            <a:lin ang="16200000" scaled="0"/>
            <a:tileRect/>
          </a:gradFill>
        </p:spPr>
        <p:txBody>
          <a:bodyPr vert="horz" wrap="none" lIns="72555" tIns="0" rIns="72555" bIns="36277" rtlCol="0" anchor="ctr" anchorCtr="0">
            <a:spAutoFit/>
          </a:bodyPr>
          <a:lstStyle>
            <a:lvl1pPr>
              <a:defRPr lang="de-DE" sz="3200" b="0" i="0" spc="0" baseline="0" dirty="0">
                <a:solidFill>
                  <a:srgbClr val="003A65"/>
                </a:solidFill>
                <a:latin typeface="Calibri Light"/>
                <a:cs typeface="Calibri Light"/>
              </a:defRPr>
            </a:lvl1pPr>
          </a:lstStyle>
          <a:p>
            <a:pPr marL="0" lvl="0"/>
            <a:r>
              <a:rPr lang="de-AT" dirty="0"/>
              <a:t>Enter Title</a:t>
            </a:r>
            <a:endParaRPr lang="de-DE" dirty="0"/>
          </a:p>
        </p:txBody>
      </p:sp>
      <p:pic>
        <p:nvPicPr>
          <p:cNvPr id="13" name="Bild 12" descr="ppt-logo-shadow-blue.png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792419" y="6096066"/>
            <a:ext cx="682696" cy="7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883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white-Title-Centre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5" y="2"/>
            <a:ext cx="9143997" cy="686085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de-DE" dirty="0">
              <a:latin typeface="Univers Next Pro Thin" pitchFamily="34" charset="0"/>
            </a:endParaRPr>
          </a:p>
        </p:txBody>
      </p:sp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538904" y="3371226"/>
            <a:ext cx="1896681" cy="421352"/>
          </a:xfrm>
          <a:solidFill>
            <a:srgbClr val="003561">
              <a:alpha val="90000"/>
            </a:srgbClr>
          </a:solidFill>
        </p:spPr>
        <p:txBody>
          <a:bodyPr wrap="none" tIns="0" anchor="t">
            <a:spAutoFit/>
          </a:bodyPr>
          <a:lstStyle>
            <a:lvl1pPr marL="0" indent="0" algn="l">
              <a:buNone/>
              <a:defRPr sz="2500" b="0" i="0" spc="0" baseline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Enter Subtitle</a:t>
            </a:r>
          </a:p>
        </p:txBody>
      </p:sp>
      <p:pic>
        <p:nvPicPr>
          <p:cNvPr id="6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8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pic>
        <p:nvPicPr>
          <p:cNvPr id="9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10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sp>
        <p:nvSpPr>
          <p:cNvPr id="1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538904" y="3909204"/>
            <a:ext cx="5944696" cy="1798433"/>
          </a:xfrm>
          <a:noFill/>
        </p:spPr>
        <p:txBody>
          <a:bodyPr wrap="square" lIns="108000" tIns="82800" rIns="108000" bIns="82800">
            <a:spAutoFit/>
          </a:bodyPr>
          <a:lstStyle>
            <a:lvl1pPr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2538904" y="2766007"/>
            <a:ext cx="1841302" cy="529074"/>
          </a:xfrm>
          <a:solidFill>
            <a:srgbClr val="008CD2"/>
          </a:solidFill>
        </p:spPr>
        <p:txBody>
          <a:bodyPr vert="horz" wrap="none" lIns="72555" tIns="0" rIns="72555" bIns="36277" rtlCol="0" anchor="ctr" anchorCtr="0">
            <a:spAutoFit/>
          </a:bodyPr>
          <a:lstStyle>
            <a:lvl1pPr>
              <a:defRPr lang="de-DE" sz="3200" b="0" i="0" spc="0" baseline="0" dirty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pPr marL="0" lvl="0"/>
            <a:r>
              <a:rPr lang="de-AT" dirty="0"/>
              <a:t>Enter Title</a:t>
            </a:r>
            <a:endParaRPr lang="de-DE" dirty="0"/>
          </a:p>
        </p:txBody>
      </p:sp>
      <p:pic>
        <p:nvPicPr>
          <p:cNvPr id="13" name="Bild 12" descr="ppt-logo-shadow-blue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792419" y="6096066"/>
            <a:ext cx="682696" cy="7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521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white-Title-Top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5" y="2"/>
            <a:ext cx="9143997" cy="686085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de-DE" dirty="0">
              <a:latin typeface="Univers Next Pro Thin" pitchFamily="34" charset="0"/>
            </a:endParaRPr>
          </a:p>
        </p:txBody>
      </p:sp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04554" y="1449140"/>
            <a:ext cx="1896681" cy="421352"/>
          </a:xfrm>
          <a:solidFill>
            <a:srgbClr val="003561">
              <a:alpha val="90000"/>
            </a:srgbClr>
          </a:solidFill>
        </p:spPr>
        <p:txBody>
          <a:bodyPr wrap="none" tIns="0" anchor="t">
            <a:spAutoFit/>
          </a:bodyPr>
          <a:lstStyle>
            <a:lvl1pPr marL="0" indent="0" algn="l">
              <a:buNone/>
              <a:defRPr sz="2500" b="0" i="0" spc="0" baseline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Enter Subtitle</a:t>
            </a:r>
          </a:p>
        </p:txBody>
      </p:sp>
      <p:pic>
        <p:nvPicPr>
          <p:cNvPr id="6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8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pic>
        <p:nvPicPr>
          <p:cNvPr id="9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10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sp>
        <p:nvSpPr>
          <p:cNvPr id="1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004554" y="1987118"/>
            <a:ext cx="5944696" cy="1798433"/>
          </a:xfrm>
          <a:noFill/>
        </p:spPr>
        <p:txBody>
          <a:bodyPr wrap="square" lIns="108000" tIns="82800" rIns="108000" bIns="82800">
            <a:spAutoFit/>
          </a:bodyPr>
          <a:lstStyle>
            <a:lvl1pPr>
              <a:defRPr sz="2200" b="0" i="0">
                <a:solidFill>
                  <a:srgbClr val="595959"/>
                </a:solidFill>
                <a:latin typeface="Calibri Light"/>
                <a:cs typeface="Calibri Light"/>
              </a:defRPr>
            </a:lvl1pPr>
            <a:lvl2pPr>
              <a:defRPr b="0" i="0">
                <a:solidFill>
                  <a:srgbClr val="595959"/>
                </a:solidFill>
                <a:latin typeface="Calibri Light"/>
                <a:cs typeface="Calibri Light"/>
              </a:defRPr>
            </a:lvl2pPr>
            <a:lvl3pPr>
              <a:defRPr b="0" i="0">
                <a:solidFill>
                  <a:srgbClr val="595959"/>
                </a:solidFill>
                <a:latin typeface="Calibri Light"/>
                <a:cs typeface="Calibri Light"/>
              </a:defRPr>
            </a:lvl3pPr>
            <a:lvl4pPr>
              <a:defRPr b="0" i="0">
                <a:solidFill>
                  <a:srgbClr val="595959"/>
                </a:solidFill>
                <a:latin typeface="Calibri Light"/>
                <a:cs typeface="Calibri Light"/>
              </a:defRPr>
            </a:lvl4pPr>
            <a:lvl5pPr>
              <a:defRPr b="0" i="0">
                <a:solidFill>
                  <a:srgbClr val="595959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1004554" y="843921"/>
            <a:ext cx="1841302" cy="529074"/>
          </a:xfrm>
          <a:solidFill>
            <a:srgbClr val="008CD2"/>
          </a:solidFill>
        </p:spPr>
        <p:txBody>
          <a:bodyPr vert="horz" wrap="none" lIns="72555" tIns="0" rIns="72555" bIns="36277" rtlCol="0" anchor="ctr" anchorCtr="0">
            <a:spAutoFit/>
          </a:bodyPr>
          <a:lstStyle>
            <a:lvl1pPr>
              <a:defRPr lang="de-DE" sz="3200" b="0" i="0" spc="0" baseline="0" dirty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pPr marL="0" lvl="0"/>
            <a:r>
              <a:rPr lang="de-AT" dirty="0"/>
              <a:t>Enter Title</a:t>
            </a:r>
            <a:endParaRPr lang="de-DE" dirty="0"/>
          </a:p>
        </p:txBody>
      </p:sp>
      <p:pic>
        <p:nvPicPr>
          <p:cNvPr id="13" name="Bild 12" descr="ppt-logo-shadow-blue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792419" y="6096066"/>
            <a:ext cx="682696" cy="7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821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ge White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538902" y="3058896"/>
            <a:ext cx="2794613" cy="806073"/>
          </a:xfrm>
          <a:noFill/>
        </p:spPr>
        <p:txBody>
          <a:bodyPr wrap="none" tIns="0" anchor="ctr" anchorCtr="0">
            <a:spAutoFit/>
          </a:bodyPr>
          <a:lstStyle>
            <a:lvl1pPr algn="l">
              <a:defRPr sz="5000" b="0" i="0" spc="0" baseline="0">
                <a:solidFill>
                  <a:srgbClr val="008CD2"/>
                </a:solidFill>
                <a:latin typeface="Calibri Light"/>
                <a:cs typeface="Calibri Light"/>
              </a:defRPr>
            </a:lvl1pPr>
          </a:lstStyle>
          <a:p>
            <a:r>
              <a:rPr lang="de-AT"/>
              <a:t>Enter Title</a:t>
            </a:r>
            <a:endParaRPr lang="de-DE"/>
          </a:p>
        </p:txBody>
      </p:sp>
      <p:pic>
        <p:nvPicPr>
          <p:cNvPr id="7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538904" y="3926662"/>
            <a:ext cx="1896681" cy="421352"/>
          </a:xfrm>
          <a:solidFill>
            <a:srgbClr val="007BC2"/>
          </a:solidFill>
        </p:spPr>
        <p:txBody>
          <a:bodyPr wrap="none" tIns="0" anchor="t">
            <a:spAutoFit/>
          </a:bodyPr>
          <a:lstStyle>
            <a:lvl1pPr marL="0" indent="0" algn="l">
              <a:buNone/>
              <a:defRPr sz="2500" b="0" i="0" baseline="0">
                <a:solidFill>
                  <a:schemeClr val="bg1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Enter 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tage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arrow-left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0" i="0">
                <a:latin typeface="Calibri Light"/>
                <a:cs typeface="Calibri Light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Symbol" charset="2"/>
              <a:buChar char="-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9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Blue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08400" y="2941300"/>
            <a:ext cx="7920000" cy="828000"/>
          </a:xfrm>
        </p:spPr>
        <p:txBody>
          <a:bodyPr anchor="ctr">
            <a:normAutofit/>
          </a:bodyPr>
          <a:lstStyle>
            <a:lvl1pPr algn="ctr">
              <a:defRPr sz="4500" b="0" i="0" kern="1200" spc="1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r>
              <a:rPr lang="de-AT" dirty="0"/>
              <a:t>Enter Title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08400" y="3919713"/>
            <a:ext cx="7920000" cy="467999"/>
          </a:xfrm>
        </p:spPr>
        <p:txBody>
          <a:bodyPr anchor="t">
            <a:normAutofit/>
          </a:bodyPr>
          <a:lstStyle>
            <a:lvl1pPr marL="0" indent="0" algn="ctr">
              <a:buNone/>
              <a:defRPr sz="2500" b="0" i="0" spc="10" baseline="0">
                <a:solidFill>
                  <a:schemeClr val="bg1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Enter Subtitle</a:t>
            </a:r>
            <a:endParaRPr lang="de-DE"/>
          </a:p>
        </p:txBody>
      </p:sp>
      <p:pic>
        <p:nvPicPr>
          <p:cNvPr id="7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11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5" y="2"/>
            <a:ext cx="9143997" cy="6860855"/>
          </a:xfrm>
          <a:prstGeom prst="rect">
            <a:avLst/>
          </a:prstGeom>
          <a:solidFill>
            <a:srgbClr val="10253F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de-DE" dirty="0">
              <a:latin typeface="Univers Next Pro Thin" pitchFamily="34" charset="0"/>
            </a:endParaRPr>
          </a:p>
        </p:txBody>
      </p:sp>
      <p:pic>
        <p:nvPicPr>
          <p:cNvPr id="6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8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pic>
        <p:nvPicPr>
          <p:cNvPr id="9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10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pic>
        <p:nvPicPr>
          <p:cNvPr id="14" name="Bild 13" descr="ppt-logo-shadow-blue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792419" y="6096066"/>
            <a:ext cx="682696" cy="761937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609600" y="3063847"/>
            <a:ext cx="7920000" cy="729129"/>
          </a:xfrm>
          <a:noFill/>
        </p:spPr>
        <p:txBody>
          <a:bodyPr wrap="square" tIns="0" anchor="ctr" anchorCtr="0">
            <a:spAutoFit/>
          </a:bodyPr>
          <a:lstStyle>
            <a:lvl1pPr algn="ctr">
              <a:defRPr sz="4500" b="0" i="0" spc="0" baseline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de-AT" dirty="0" err="1" smtClean="0"/>
              <a:t>Enter</a:t>
            </a:r>
            <a:r>
              <a:rPr lang="de-AT" dirty="0" smtClean="0"/>
              <a:t> </a:t>
            </a:r>
            <a:r>
              <a:rPr lang="de-AT" dirty="0"/>
              <a:t>Title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09600" y="3981781"/>
            <a:ext cx="7920000" cy="432000"/>
          </a:xfrm>
          <a:noFill/>
        </p:spPr>
        <p:txBody>
          <a:bodyPr wrap="square" tIns="0" anchor="t">
            <a:spAutoFit/>
          </a:bodyPr>
          <a:lstStyle>
            <a:lvl1pPr marL="0" indent="0" algn="ctr">
              <a:buNone/>
              <a:defRPr sz="2500" b="0" i="0" spc="60" baseline="0">
                <a:solidFill>
                  <a:schemeClr val="bg1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Enter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58140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Stage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36316" y="1029756"/>
            <a:ext cx="1918245" cy="529074"/>
          </a:xfrm>
          <a:gradFill flip="none" rotWithShape="1">
            <a:gsLst>
              <a:gs pos="0">
                <a:srgbClr val="E5F0F4"/>
              </a:gs>
              <a:gs pos="100000">
                <a:srgbClr val="FFFFFF"/>
              </a:gs>
            </a:gsLst>
            <a:lin ang="16200000" scaled="0"/>
            <a:tileRect/>
          </a:gradFill>
        </p:spPr>
        <p:txBody>
          <a:bodyPr wrap="none" tIns="0" anchor="ctr" anchorCtr="0">
            <a:spAutoFit/>
          </a:bodyPr>
          <a:lstStyle>
            <a:lvl1pPr algn="l">
              <a:defRPr sz="3200" b="0" i="0" spc="60" baseline="0">
                <a:solidFill>
                  <a:srgbClr val="003A65"/>
                </a:solidFill>
                <a:latin typeface="Calibri Light"/>
                <a:cs typeface="Calibri Light"/>
              </a:defRPr>
            </a:lvl1pPr>
          </a:lstStyle>
          <a:p>
            <a:r>
              <a:rPr lang="de-AT" dirty="0" err="1" smtClean="0"/>
              <a:t>Enter</a:t>
            </a:r>
            <a:r>
              <a:rPr lang="de-AT" dirty="0" smtClean="0"/>
              <a:t> </a:t>
            </a:r>
            <a:r>
              <a:rPr lang="de-AT" dirty="0"/>
              <a:t>Title</a:t>
            </a:r>
            <a:endParaRPr lang="de-DE" dirty="0"/>
          </a:p>
        </p:txBody>
      </p:sp>
      <p:pic>
        <p:nvPicPr>
          <p:cNvPr id="7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36318" y="1632633"/>
            <a:ext cx="1989012" cy="421352"/>
          </a:xfrm>
          <a:solidFill>
            <a:srgbClr val="003A65">
              <a:alpha val="80000"/>
            </a:srgbClr>
          </a:solidFill>
        </p:spPr>
        <p:txBody>
          <a:bodyPr wrap="none" tIns="0" anchor="t">
            <a:spAutoFit/>
          </a:bodyPr>
          <a:lstStyle>
            <a:lvl1pPr marL="0" indent="0" algn="l">
              <a:buNone/>
              <a:defRPr sz="2500" b="0" i="0" spc="60" baseline="0">
                <a:solidFill>
                  <a:schemeClr val="bg1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Enter Subtitle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936318" y="2273300"/>
            <a:ext cx="7483782" cy="3784600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Stage-Headline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1197268" y="285036"/>
            <a:ext cx="7946732" cy="551676"/>
          </a:xfrm>
          <a:prstGeom prst="rect">
            <a:avLst/>
          </a:prstGeom>
          <a:solidFill>
            <a:srgbClr val="008C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73100" y="285036"/>
            <a:ext cx="524168" cy="551675"/>
          </a:xfrm>
          <a:solidFill>
            <a:srgbClr val="003A65">
              <a:alpha val="80000"/>
            </a:srgbClr>
          </a:solidFill>
        </p:spPr>
        <p:txBody>
          <a:bodyPr wrap="none" lIns="0" tIns="18000" rIns="0" bIns="72000" anchor="t">
            <a:noAutofit/>
          </a:bodyPr>
          <a:lstStyle>
            <a:lvl1pPr marL="0" indent="0" algn="ctr">
              <a:buNone/>
              <a:defRPr sz="2900" b="0" i="0" spc="0" baseline="0">
                <a:solidFill>
                  <a:srgbClr val="008CD2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Enter Subtitle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97268" y="285037"/>
            <a:ext cx="7946731" cy="551675"/>
          </a:xfrm>
          <a:noFill/>
        </p:spPr>
        <p:txBody>
          <a:bodyPr wrap="none" lIns="360000" tIns="18000" rIns="108000" bIns="72000" anchor="ctr" anchorCtr="0">
            <a:noAutofit/>
          </a:bodyPr>
          <a:lstStyle>
            <a:lvl1pPr algn="l">
              <a:defRPr sz="2400" b="0" i="0" spc="0" baseline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r>
              <a:rPr lang="de-AT" dirty="0" err="1" smtClean="0"/>
              <a:t>Enter</a:t>
            </a:r>
            <a:r>
              <a:rPr lang="de-AT" dirty="0" smtClean="0"/>
              <a:t> </a:t>
            </a:r>
            <a:r>
              <a:rPr lang="de-AT" dirty="0"/>
              <a:t>Title</a:t>
            </a:r>
            <a:endParaRPr lang="de-DE" dirty="0"/>
          </a:p>
        </p:txBody>
      </p:sp>
      <p:pic>
        <p:nvPicPr>
          <p:cNvPr id="7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1197268" y="1028700"/>
            <a:ext cx="7483782" cy="5099050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10" name="Rechtwinkliges Dreieck 9"/>
          <p:cNvSpPr/>
          <p:nvPr/>
        </p:nvSpPr>
        <p:spPr>
          <a:xfrm rot="13500000">
            <a:off x="1109722" y="507404"/>
            <a:ext cx="140557" cy="100467"/>
          </a:xfrm>
          <a:prstGeom prst="rtTriangle">
            <a:avLst/>
          </a:prstGeom>
          <a:solidFill>
            <a:srgbClr val="0035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488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Title-Bottom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8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978617" y="4506541"/>
            <a:ext cx="1918245" cy="565146"/>
          </a:xfrm>
          <a:gradFill flip="none" rotWithShape="1">
            <a:gsLst>
              <a:gs pos="0">
                <a:srgbClr val="E5F0F4"/>
              </a:gs>
              <a:gs pos="100000">
                <a:srgbClr val="FFFFFF"/>
              </a:gs>
            </a:gsLst>
            <a:lin ang="16200000" scaled="0"/>
            <a:tileRect/>
          </a:gradFill>
        </p:spPr>
        <p:txBody>
          <a:bodyPr wrap="none" tIns="0" bIns="72000" anchor="ctr" anchorCtr="0">
            <a:spAutoFit/>
          </a:bodyPr>
          <a:lstStyle>
            <a:lvl1pPr algn="l">
              <a:defRPr sz="3200" b="0" i="0" spc="60" baseline="0">
                <a:solidFill>
                  <a:srgbClr val="003A65"/>
                </a:solidFill>
                <a:latin typeface="Calibri Light"/>
                <a:cs typeface="Calibri Light"/>
              </a:defRPr>
            </a:lvl1pPr>
          </a:lstStyle>
          <a:p>
            <a:r>
              <a:rPr lang="de-AT" dirty="0"/>
              <a:t>Enter Title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78619" y="5127454"/>
            <a:ext cx="1989012" cy="421352"/>
          </a:xfrm>
          <a:solidFill>
            <a:srgbClr val="003A65">
              <a:alpha val="80000"/>
            </a:srgbClr>
          </a:solidFill>
        </p:spPr>
        <p:txBody>
          <a:bodyPr wrap="none" tIns="0" anchor="t">
            <a:spAutoFit/>
          </a:bodyPr>
          <a:lstStyle>
            <a:lvl1pPr marL="0" indent="0" algn="l">
              <a:spcBef>
                <a:spcPts val="0"/>
              </a:spcBef>
              <a:buNone/>
              <a:defRPr sz="2500" b="0" i="0" spc="60" baseline="0">
                <a:solidFill>
                  <a:schemeClr val="bg1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Enter 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Title-Top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pic>
        <p:nvPicPr>
          <p:cNvPr id="8" name="Bild 10" descr="arrow-right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05121" y="4243032"/>
            <a:ext cx="438876" cy="2614968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978617" y="1041148"/>
            <a:ext cx="1841302" cy="529074"/>
          </a:xfrm>
          <a:gradFill flip="none" rotWithShape="1">
            <a:gsLst>
              <a:gs pos="0">
                <a:srgbClr val="E5F0F4"/>
              </a:gs>
              <a:gs pos="100000">
                <a:srgbClr val="FFFFFF"/>
              </a:gs>
            </a:gsLst>
            <a:lin ang="16200000" scaled="0"/>
            <a:tileRect/>
          </a:gradFill>
        </p:spPr>
        <p:txBody>
          <a:bodyPr wrap="none" tIns="0" anchor="ctr" anchorCtr="0">
            <a:spAutoFit/>
          </a:bodyPr>
          <a:lstStyle>
            <a:lvl1pPr algn="l">
              <a:defRPr sz="3200" b="0" i="0" spc="0" baseline="0">
                <a:solidFill>
                  <a:srgbClr val="003A65"/>
                </a:solidFill>
                <a:latin typeface="Calibri Light"/>
                <a:cs typeface="Calibri Light"/>
              </a:defRPr>
            </a:lvl1pPr>
          </a:lstStyle>
          <a:p>
            <a:r>
              <a:rPr lang="de-AT" dirty="0"/>
              <a:t>Enter Title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78619" y="1644025"/>
            <a:ext cx="1896681" cy="421352"/>
          </a:xfrm>
          <a:solidFill>
            <a:srgbClr val="003A65">
              <a:alpha val="80000"/>
            </a:srgbClr>
          </a:solidFill>
        </p:spPr>
        <p:txBody>
          <a:bodyPr wrap="none" tIns="0" anchor="t">
            <a:spAutoFit/>
          </a:bodyPr>
          <a:lstStyle>
            <a:lvl1pPr marL="0" indent="0" algn="l">
              <a:buNone/>
              <a:defRPr sz="2500" b="0" i="0" spc="0" baseline="0">
                <a:solidFill>
                  <a:schemeClr val="bg1"/>
                </a:solidFill>
                <a:latin typeface="Calibri Light"/>
                <a:cs typeface="Calibri Light"/>
              </a:defRPr>
            </a:lvl1pPr>
            <a:lvl2pPr marL="36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Enter Subtitle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978618" y="2075194"/>
            <a:ext cx="5917482" cy="1798433"/>
          </a:xfrm>
          <a:solidFill>
            <a:srgbClr val="003561">
              <a:alpha val="90000"/>
            </a:srgbClr>
          </a:solidFill>
        </p:spPr>
        <p:txBody>
          <a:bodyPr wrap="square" lIns="108000" tIns="82800" rIns="108000" bIns="82800">
            <a:spAutoFit/>
          </a:bodyPr>
          <a:lstStyle>
            <a:lvl1pPr>
              <a:defRPr sz="2000"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1pPr>
            <a:lvl2pPr>
              <a:defRPr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2pPr>
            <a:lvl3pPr>
              <a:defRPr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3pPr>
            <a:lvl4pPr>
              <a:defRPr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4pPr>
            <a:lvl5pPr>
              <a:defRPr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6338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Text Le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660400" y="1592263"/>
            <a:ext cx="4089400" cy="5266266"/>
          </a:xfrm>
          <a:prstGeom prst="rect">
            <a:avLst/>
          </a:prstGeom>
          <a:gradFill flip="none" rotWithShape="1">
            <a:gsLst>
              <a:gs pos="86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  <a:tileRect/>
          </a:gradFill>
          <a:ln>
            <a:noFill/>
          </a:ln>
          <a:effectLst>
            <a:outerShdw blurRad="63500" sx="102000" sy="102000" algn="ctr" rotWithShape="0">
              <a:schemeClr val="tx1">
                <a:lumMod val="65000"/>
                <a:lumOff val="35000"/>
                <a:alpha val="1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2901600" rIns="180000" rtlCol="0" anchor="t" anchorCtr="0"/>
          <a:lstStyle/>
          <a:p>
            <a:pPr>
              <a:spcBef>
                <a:spcPts val="600"/>
              </a:spcBef>
            </a:pPr>
            <a:endParaRPr lang="de-DE" sz="2000" b="1">
              <a:solidFill>
                <a:srgbClr val="002350"/>
              </a:solidFill>
              <a:latin typeface="Calibri"/>
              <a:cs typeface="Calibri"/>
            </a:endParaRP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60400" y="1592263"/>
            <a:ext cx="4089400" cy="2285469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-425088"/>
            <a:ext cx="1018561" cy="267464"/>
          </a:xfrm>
          <a:noFill/>
        </p:spPr>
        <p:txBody>
          <a:bodyPr wrap="none" tIns="0" anchor="ctr" anchorCtr="0">
            <a:spAutoFit/>
          </a:bodyPr>
          <a:lstStyle>
            <a:lvl1pPr algn="l">
              <a:defRPr sz="1500" b="0" i="0" spc="60" baseline="0">
                <a:solidFill>
                  <a:srgbClr val="003A65"/>
                </a:solidFill>
                <a:latin typeface="Calibri Light"/>
                <a:cs typeface="Calibri Light"/>
              </a:defRPr>
            </a:lvl1pPr>
          </a:lstStyle>
          <a:p>
            <a:r>
              <a:rPr lang="de-AT" dirty="0" err="1" smtClean="0"/>
              <a:t>Enter</a:t>
            </a:r>
            <a:r>
              <a:rPr lang="de-AT" dirty="0" smtClean="0"/>
              <a:t> </a:t>
            </a:r>
            <a:r>
              <a:rPr lang="de-AT" dirty="0"/>
              <a:t>Title</a:t>
            </a:r>
            <a:endParaRPr lang="de-DE" dirty="0"/>
          </a:p>
        </p:txBody>
      </p:sp>
      <p:pic>
        <p:nvPicPr>
          <p:cNvPr id="7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660400" y="3877733"/>
            <a:ext cx="4089399" cy="2980266"/>
          </a:xfrm>
        </p:spPr>
        <p:txBody>
          <a:bodyPr lIns="144000" tIns="129600" rIns="144000"/>
          <a:lstStyle>
            <a:lvl1pPr marL="0" indent="0">
              <a:buNone/>
              <a:defRPr>
                <a:solidFill>
                  <a:srgbClr val="003A65"/>
                </a:solidFill>
              </a:defRPr>
            </a:lvl1pPr>
            <a:lvl2pPr>
              <a:defRPr>
                <a:solidFill>
                  <a:srgbClr val="003A65"/>
                </a:solidFill>
              </a:defRPr>
            </a:lvl2pPr>
            <a:lvl3pPr>
              <a:defRPr>
                <a:solidFill>
                  <a:srgbClr val="003A65"/>
                </a:solidFill>
              </a:defRPr>
            </a:lvl3pPr>
            <a:lvl4pPr>
              <a:defRPr>
                <a:solidFill>
                  <a:srgbClr val="003A65"/>
                </a:solidFill>
              </a:defRPr>
            </a:lvl4pPr>
            <a:lvl5pPr>
              <a:defRPr>
                <a:solidFill>
                  <a:srgbClr val="003A65"/>
                </a:solidFill>
              </a:defRPr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01616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Text Righ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4309533" y="0"/>
            <a:ext cx="4089400" cy="5266266"/>
          </a:xfrm>
          <a:prstGeom prst="rect">
            <a:avLst/>
          </a:prstGeom>
          <a:gradFill flip="none" rotWithShape="1">
            <a:gsLst>
              <a:gs pos="86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63500" sx="102000" sy="102000" algn="ctr" rotWithShape="0">
              <a:schemeClr val="tx1">
                <a:lumMod val="65000"/>
                <a:lumOff val="35000"/>
                <a:alpha val="1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2901600" rIns="180000" rtlCol="0" anchor="t" anchorCtr="0"/>
          <a:lstStyle/>
          <a:p>
            <a:pPr>
              <a:spcBef>
                <a:spcPts val="600"/>
              </a:spcBef>
            </a:pPr>
            <a:endParaRPr lang="de-DE" sz="2000" b="1">
              <a:solidFill>
                <a:srgbClr val="002350"/>
              </a:solidFill>
              <a:latin typeface="Calibri"/>
              <a:cs typeface="Calibri"/>
            </a:endParaRP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4309533" y="2979206"/>
            <a:ext cx="4089400" cy="2285469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-425088"/>
            <a:ext cx="1018561" cy="267464"/>
          </a:xfrm>
          <a:noFill/>
        </p:spPr>
        <p:txBody>
          <a:bodyPr wrap="none" tIns="0" anchor="ctr" anchorCtr="0">
            <a:spAutoFit/>
          </a:bodyPr>
          <a:lstStyle>
            <a:lvl1pPr algn="l">
              <a:defRPr sz="1500" b="0" i="0" spc="60" baseline="0">
                <a:solidFill>
                  <a:srgbClr val="003A65"/>
                </a:solidFill>
                <a:latin typeface="Calibri Light"/>
                <a:cs typeface="Calibri Light"/>
              </a:defRPr>
            </a:lvl1pPr>
          </a:lstStyle>
          <a:p>
            <a:r>
              <a:rPr lang="de-AT" dirty="0" err="1" smtClean="0"/>
              <a:t>Enter</a:t>
            </a:r>
            <a:r>
              <a:rPr lang="de-AT" dirty="0" smtClean="0"/>
              <a:t> </a:t>
            </a:r>
            <a:r>
              <a:rPr lang="de-AT" dirty="0"/>
              <a:t>Title</a:t>
            </a:r>
            <a:endParaRPr lang="de-DE" dirty="0"/>
          </a:p>
        </p:txBody>
      </p:sp>
      <p:pic>
        <p:nvPicPr>
          <p:cNvPr id="7" name="Bild 6" descr="arrow-le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" y="-22493"/>
            <a:ext cx="346712" cy="4035341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309533" y="143409"/>
            <a:ext cx="4089399" cy="2827330"/>
          </a:xfrm>
        </p:spPr>
        <p:txBody>
          <a:bodyPr lIns="144000" tIns="129600" rIns="144000"/>
          <a:lstStyle>
            <a:lvl1pPr marL="0" indent="0">
              <a:buNone/>
              <a:defRPr>
                <a:solidFill>
                  <a:srgbClr val="003A65"/>
                </a:solidFill>
              </a:defRPr>
            </a:lvl1pPr>
            <a:lvl2pPr>
              <a:defRPr>
                <a:solidFill>
                  <a:srgbClr val="003A65"/>
                </a:solidFill>
              </a:defRPr>
            </a:lvl2pPr>
            <a:lvl3pPr>
              <a:defRPr>
                <a:solidFill>
                  <a:srgbClr val="003A65"/>
                </a:solidFill>
              </a:defRPr>
            </a:lvl3pPr>
            <a:lvl4pPr>
              <a:defRPr>
                <a:solidFill>
                  <a:srgbClr val="003A65"/>
                </a:solidFill>
              </a:defRPr>
            </a:lvl4pPr>
            <a:lvl5pPr>
              <a:defRPr>
                <a:solidFill>
                  <a:srgbClr val="003A65"/>
                </a:solidFill>
              </a:defRPr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1165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arrow-right.png"/>
          <p:cNvPicPr>
            <a:picLocks noChangeAspect="1"/>
          </p:cNvPicPr>
          <p:nvPr/>
        </p:nvPicPr>
        <p:blipFill>
          <a:blip r:embed="rId20" cstate="screen"/>
          <a:stretch>
            <a:fillRect/>
          </a:stretch>
        </p:blipFill>
        <p:spPr>
          <a:xfrm>
            <a:off x="8705124" y="4243032"/>
            <a:ext cx="438876" cy="2614968"/>
          </a:xfrm>
          <a:prstGeom prst="rect">
            <a:avLst/>
          </a:prstGeom>
        </p:spPr>
      </p:pic>
      <p:pic>
        <p:nvPicPr>
          <p:cNvPr id="9" name="Bild 8" descr="ppt-logo-shadow-blue.png"/>
          <p:cNvPicPr>
            <a:picLocks noChangeAspect="1"/>
          </p:cNvPicPr>
          <p:nvPr/>
        </p:nvPicPr>
        <p:blipFill>
          <a:blip r:embed="rId21" cstate="screen"/>
          <a:stretch>
            <a:fillRect/>
          </a:stretch>
        </p:blipFill>
        <p:spPr>
          <a:xfrm>
            <a:off x="7792419" y="6096066"/>
            <a:ext cx="682696" cy="761937"/>
          </a:xfrm>
          <a:prstGeom prst="rect">
            <a:avLst/>
          </a:prstGeom>
        </p:spPr>
      </p:pic>
      <p:pic>
        <p:nvPicPr>
          <p:cNvPr id="8" name="Bild 7" descr="arrow-left.png"/>
          <p:cNvPicPr>
            <a:picLocks noChangeAspect="1"/>
          </p:cNvPicPr>
          <p:nvPr/>
        </p:nvPicPr>
        <p:blipFill>
          <a:blip r:embed="rId22" cstate="screen"/>
          <a:srcRect/>
          <a:stretch>
            <a:fillRect/>
          </a:stretch>
        </p:blipFill>
        <p:spPr>
          <a:xfrm>
            <a:off x="2" y="5"/>
            <a:ext cx="250911" cy="287324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45"/>
            <a:ext cx="8229600" cy="766756"/>
          </a:xfrm>
          <a:prstGeom prst="rect">
            <a:avLst/>
          </a:prstGeom>
        </p:spPr>
        <p:txBody>
          <a:bodyPr vert="horz" lIns="72555" tIns="36277" rIns="72555" bIns="36277" rtlCol="0" anchor="ctr">
            <a:norm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10733"/>
            <a:ext cx="8229600" cy="4915437"/>
          </a:xfrm>
          <a:prstGeom prst="rect">
            <a:avLst/>
          </a:prstGeom>
        </p:spPr>
        <p:txBody>
          <a:bodyPr vert="horz" lIns="72555" tIns="36277" rIns="72555" bIns="36277" rtlCol="0">
            <a:norm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 err="1"/>
              <a:t>vFünfte</a:t>
            </a:r>
            <a:r>
              <a:rPr lang="de-AT" dirty="0"/>
              <a:t> Ebene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649" r:id="rId2"/>
    <p:sldLayoutId id="2147483752" r:id="rId3"/>
    <p:sldLayoutId id="2147483662" r:id="rId4"/>
    <p:sldLayoutId id="2147483755" r:id="rId5"/>
    <p:sldLayoutId id="2147483660" r:id="rId6"/>
    <p:sldLayoutId id="2147483747" r:id="rId7"/>
    <p:sldLayoutId id="2147483756" r:id="rId8"/>
    <p:sldLayoutId id="2147483757" r:id="rId9"/>
    <p:sldLayoutId id="2147483669" r:id="rId10"/>
    <p:sldLayoutId id="2147483748" r:id="rId11"/>
    <p:sldLayoutId id="2147483751" r:id="rId12"/>
    <p:sldLayoutId id="2147483749" r:id="rId13"/>
    <p:sldLayoutId id="2147483750" r:id="rId14"/>
    <p:sldLayoutId id="2147483663" r:id="rId15"/>
    <p:sldLayoutId id="2147483683" r:id="rId16"/>
    <p:sldLayoutId id="2147483682" r:id="rId17"/>
    <p:sldLayoutId id="2147483650" r:id="rId18"/>
  </p:sldLayoutIdLst>
  <p:timing>
    <p:tnLst>
      <p:par>
        <p:cTn id="1" dur="indefinite" restart="never" nodeType="tmRoot"/>
      </p:par>
    </p:tnLst>
  </p:timing>
  <p:txStyles>
    <p:titleStyle>
      <a:lvl1pPr algn="l" defTabSz="362772" rtl="0" eaLnBrk="1" latinLnBrk="0" hangingPunct="1">
        <a:spcBef>
          <a:spcPct val="0"/>
        </a:spcBef>
        <a:buNone/>
        <a:defRPr sz="2800" b="0" i="0" kern="1200">
          <a:solidFill>
            <a:srgbClr val="007BC2"/>
          </a:solidFill>
          <a:latin typeface="Calibri Light"/>
          <a:ea typeface="+mj-ea"/>
          <a:cs typeface="Calibri Light"/>
        </a:defRPr>
      </a:lvl1pPr>
    </p:titleStyle>
    <p:bodyStyle>
      <a:lvl1pPr marL="342900" indent="-342900" algn="l" defTabSz="362772" rtl="0" eaLnBrk="1" latinLnBrk="0" hangingPunct="1">
        <a:spcBef>
          <a:spcPct val="20000"/>
        </a:spcBef>
        <a:buFont typeface="Symbol" charset="2"/>
        <a:buChar char="-"/>
        <a:defRPr sz="2200" b="0" i="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589505" indent="-226733" algn="l" defTabSz="362772" rtl="0" eaLnBrk="1" latinLnBrk="0" hangingPunct="1">
        <a:spcBef>
          <a:spcPct val="20000"/>
        </a:spcBef>
        <a:buFont typeface="Arial"/>
        <a:buChar char="–"/>
        <a:defRPr sz="1900" b="0" i="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906931" indent="-181386" algn="l" defTabSz="362772" rtl="0" eaLnBrk="1" latinLnBrk="0" hangingPunct="1">
        <a:spcBef>
          <a:spcPct val="20000"/>
        </a:spcBef>
        <a:buFont typeface="Arial"/>
        <a:buChar char="•"/>
        <a:defRPr sz="1900" b="0" i="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1269704" indent="-181386" algn="l" defTabSz="362772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1632476" indent="-181386" algn="l" defTabSz="362772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1995248" indent="-181386" algn="l" defTabSz="362772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58020" indent="-181386" algn="l" defTabSz="362772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0793" indent="-181386" algn="l" defTabSz="362772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3565" indent="-181386" algn="l" defTabSz="362772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62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772" algn="l" defTabSz="362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544" algn="l" defTabSz="362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317" algn="l" defTabSz="362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090" algn="l" defTabSz="362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3862" algn="l" defTabSz="362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6634" algn="l" defTabSz="362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39406" algn="l" defTabSz="362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179" algn="l" defTabSz="362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8000" y="1029756"/>
            <a:ext cx="3990806" cy="529074"/>
          </a:xfrm>
        </p:spPr>
        <p:txBody>
          <a:bodyPr/>
          <a:lstStyle/>
          <a:p>
            <a:r>
              <a:rPr lang="de-DE"/>
              <a:t>Open for any interface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8800" y="1632633"/>
            <a:ext cx="2988550" cy="421352"/>
          </a:xfrm>
        </p:spPr>
        <p:txBody>
          <a:bodyPr/>
          <a:lstStyle/>
          <a:p>
            <a:r>
              <a:rPr lang="de-DE"/>
              <a:t>Video – Audio – Data</a:t>
            </a:r>
          </a:p>
        </p:txBody>
      </p:sp>
      <p:pic>
        <p:nvPicPr>
          <p:cNvPr id="6" name="Bild 5" descr="Interface-Glob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6523" y="2363179"/>
            <a:ext cx="3275637" cy="327563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967665" y="5842016"/>
            <a:ext cx="3175000" cy="262467"/>
          </a:xfrm>
          <a:prstGeom prst="ellipse">
            <a:avLst/>
          </a:prstGeom>
          <a:gradFill flip="none" rotWithShape="1">
            <a:gsLst>
              <a:gs pos="0">
                <a:srgbClr val="003A65"/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8" descr="icon-si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5661" y="3583587"/>
            <a:ext cx="966857" cy="732759"/>
          </a:xfrm>
          <a:prstGeom prst="rect">
            <a:avLst/>
          </a:prstGeom>
        </p:spPr>
      </p:pic>
      <p:pic>
        <p:nvPicPr>
          <p:cNvPr id="10" name="Bild 9" descr="icon-telephon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5237" y="3617455"/>
            <a:ext cx="577826" cy="58201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679784" y="4910682"/>
            <a:ext cx="924694" cy="615549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de-DE" sz="3400" noProof="1" smtClean="0">
                <a:solidFill>
                  <a:schemeClr val="bg1"/>
                </a:solidFill>
                <a:latin typeface="Calibri Light"/>
                <a:cs typeface="Calibri Light"/>
              </a:rPr>
              <a:t>OPC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546769" y="5796708"/>
            <a:ext cx="1300348" cy="615549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de-DE" sz="3400" noProof="1" smtClean="0">
                <a:solidFill>
                  <a:schemeClr val="bg1"/>
                </a:solidFill>
                <a:latin typeface="Calibri Light"/>
                <a:cs typeface="Calibri Light"/>
              </a:rPr>
              <a:t>TETRA</a:t>
            </a:r>
          </a:p>
        </p:txBody>
      </p:sp>
      <p:pic>
        <p:nvPicPr>
          <p:cNvPr id="13" name="Bild 12" descr="icon-bul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6346" y="5823097"/>
            <a:ext cx="568585" cy="606722"/>
          </a:xfrm>
          <a:prstGeom prst="rect">
            <a:avLst/>
          </a:prstGeom>
        </p:spPr>
      </p:pic>
      <p:pic>
        <p:nvPicPr>
          <p:cNvPr id="15" name="Bild 14" descr="icon-loudspeak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5476" y="2363179"/>
            <a:ext cx="656522" cy="517590"/>
          </a:xfrm>
          <a:prstGeom prst="rect">
            <a:avLst/>
          </a:prstGeom>
        </p:spPr>
      </p:pic>
      <p:pic>
        <p:nvPicPr>
          <p:cNvPr id="17" name="Bild 16" descr="icon-videocamera-1c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2443033"/>
            <a:ext cx="761806" cy="689634"/>
          </a:xfrm>
          <a:prstGeom prst="rect">
            <a:avLst/>
          </a:prstGeom>
        </p:spPr>
      </p:pic>
      <p:grpSp>
        <p:nvGrpSpPr>
          <p:cNvPr id="4" name="Gruppierung 3"/>
          <p:cNvGrpSpPr/>
          <p:nvPr/>
        </p:nvGrpSpPr>
        <p:grpSpPr>
          <a:xfrm>
            <a:off x="6186573" y="5055802"/>
            <a:ext cx="843591" cy="750361"/>
            <a:chOff x="6186573" y="5055802"/>
            <a:chExt cx="843591" cy="750361"/>
          </a:xfrm>
        </p:grpSpPr>
        <p:pic>
          <p:nvPicPr>
            <p:cNvPr id="14" name="Bild 13" descr="icon-door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05476" y="5055802"/>
              <a:ext cx="424688" cy="740906"/>
            </a:xfrm>
            <a:prstGeom prst="rect">
              <a:avLst/>
            </a:prstGeom>
          </p:spPr>
        </p:pic>
        <p:pic>
          <p:nvPicPr>
            <p:cNvPr id="18" name="Bild 17" descr="icon-barrier-1c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86573" y="5324109"/>
              <a:ext cx="540079" cy="482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6458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ung 10"/>
          <p:cNvGrpSpPr/>
          <p:nvPr/>
        </p:nvGrpSpPr>
        <p:grpSpPr>
          <a:xfrm>
            <a:off x="658800" y="2476464"/>
            <a:ext cx="2565337" cy="1007998"/>
            <a:chOff x="658800" y="2476464"/>
            <a:chExt cx="2565337" cy="1007998"/>
          </a:xfrm>
        </p:grpSpPr>
        <p:sp>
          <p:nvSpPr>
            <p:cNvPr id="44" name="Rechteck 43"/>
            <p:cNvSpPr/>
            <p:nvPr/>
          </p:nvSpPr>
          <p:spPr>
            <a:xfrm>
              <a:off x="658800" y="2476464"/>
              <a:ext cx="2565337" cy="1007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2000" tIns="46800" rtlCol="0" anchor="ctr"/>
            <a:lstStyle/>
            <a:p>
              <a:r>
                <a:rPr lang="de-DE">
                  <a:solidFill>
                    <a:srgbClr val="595959"/>
                  </a:solidFill>
                  <a:latin typeface="Calibri Light"/>
                  <a:cs typeface="Calibri Light"/>
                </a:rPr>
                <a:t>Video</a:t>
              </a:r>
            </a:p>
          </p:txBody>
        </p:sp>
        <p:pic>
          <p:nvPicPr>
            <p:cNvPr id="6" name="Bild 5" descr="if-vide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9391" y="2636175"/>
              <a:ext cx="814089" cy="648809"/>
            </a:xfrm>
            <a:prstGeom prst="rect">
              <a:avLst/>
            </a:prstGeom>
          </p:spPr>
        </p:pic>
      </p:grpSp>
      <p:grpSp>
        <p:nvGrpSpPr>
          <p:cNvPr id="14" name="Gruppierung 13"/>
          <p:cNvGrpSpPr/>
          <p:nvPr/>
        </p:nvGrpSpPr>
        <p:grpSpPr>
          <a:xfrm>
            <a:off x="658800" y="3515393"/>
            <a:ext cx="2565337" cy="1007998"/>
            <a:chOff x="658800" y="3515393"/>
            <a:chExt cx="2565337" cy="1007998"/>
          </a:xfrm>
        </p:grpSpPr>
        <p:sp>
          <p:nvSpPr>
            <p:cNvPr id="36" name="Rechteck 35"/>
            <p:cNvSpPr/>
            <p:nvPr/>
          </p:nvSpPr>
          <p:spPr>
            <a:xfrm>
              <a:off x="658800" y="3515393"/>
              <a:ext cx="2565337" cy="1007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2000" tIns="46800" rtlCol="0" anchor="ctr"/>
            <a:lstStyle/>
            <a:p>
              <a:r>
                <a:rPr lang="de-DE" sz="1600">
                  <a:solidFill>
                    <a:srgbClr val="595959"/>
                  </a:solidFill>
                  <a:latin typeface="Calibri Light"/>
                  <a:cs typeface="Calibri Light"/>
                </a:rPr>
                <a:t>VoIP/SIP-Server</a:t>
              </a:r>
            </a:p>
          </p:txBody>
        </p:sp>
        <p:pic>
          <p:nvPicPr>
            <p:cNvPr id="9" name="Bild 8" descr="if-sip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9266" y="3747646"/>
              <a:ext cx="796251" cy="540000"/>
            </a:xfrm>
            <a:prstGeom prst="rect">
              <a:avLst/>
            </a:prstGeom>
          </p:spPr>
        </p:pic>
      </p:grpSp>
      <p:grpSp>
        <p:nvGrpSpPr>
          <p:cNvPr id="17" name="Gruppierung 16"/>
          <p:cNvGrpSpPr/>
          <p:nvPr/>
        </p:nvGrpSpPr>
        <p:grpSpPr>
          <a:xfrm>
            <a:off x="3258411" y="3515393"/>
            <a:ext cx="2565337" cy="1007998"/>
            <a:chOff x="3258411" y="3515393"/>
            <a:chExt cx="2565337" cy="1007998"/>
          </a:xfrm>
        </p:grpSpPr>
        <p:sp>
          <p:nvSpPr>
            <p:cNvPr id="38" name="Rechteck 37"/>
            <p:cNvSpPr/>
            <p:nvPr/>
          </p:nvSpPr>
          <p:spPr>
            <a:xfrm>
              <a:off x="3258411" y="3515393"/>
              <a:ext cx="2565337" cy="1007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8000" tIns="46800" rIns="0" rtlCol="0" anchor="ctr"/>
            <a:lstStyle/>
            <a:p>
              <a:r>
                <a:rPr lang="de-DE">
                  <a:solidFill>
                    <a:srgbClr val="595959"/>
                  </a:solidFill>
                  <a:latin typeface="Calibri Light"/>
                  <a:cs typeface="Calibri Light"/>
                </a:rPr>
                <a:t>VoIP/SIP Telephones</a:t>
              </a:r>
            </a:p>
            <a:p>
              <a:r>
                <a:rPr lang="de-DE">
                  <a:solidFill>
                    <a:srgbClr val="595959"/>
                  </a:solidFill>
                  <a:latin typeface="Calibri Light"/>
                  <a:cs typeface="Calibri Light"/>
                </a:rPr>
                <a:t>Analogue Telephones</a:t>
              </a:r>
            </a:p>
            <a:p>
              <a:r>
                <a:rPr lang="de-DE">
                  <a:solidFill>
                    <a:srgbClr val="595959"/>
                  </a:solidFill>
                  <a:latin typeface="Calibri Light"/>
                  <a:cs typeface="Calibri Light"/>
                </a:rPr>
                <a:t>Mobile Telephones</a:t>
              </a:r>
            </a:p>
          </p:txBody>
        </p:sp>
        <p:pic>
          <p:nvPicPr>
            <p:cNvPr id="10" name="Bild 9" descr="if-phones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32818" y="3731883"/>
              <a:ext cx="749917" cy="580968"/>
            </a:xfrm>
            <a:prstGeom prst="rect">
              <a:avLst/>
            </a:prstGeom>
          </p:spPr>
        </p:pic>
      </p:grpSp>
      <p:grpSp>
        <p:nvGrpSpPr>
          <p:cNvPr id="28" name="Gruppierung 27"/>
          <p:cNvGrpSpPr/>
          <p:nvPr/>
        </p:nvGrpSpPr>
        <p:grpSpPr>
          <a:xfrm>
            <a:off x="5858021" y="4555473"/>
            <a:ext cx="2565337" cy="1007998"/>
            <a:chOff x="5858021" y="4555473"/>
            <a:chExt cx="2565337" cy="1007998"/>
          </a:xfrm>
        </p:grpSpPr>
        <p:sp>
          <p:nvSpPr>
            <p:cNvPr id="48" name="Rechteck 47"/>
            <p:cNvSpPr/>
            <p:nvPr/>
          </p:nvSpPr>
          <p:spPr>
            <a:xfrm>
              <a:off x="5858021" y="4555473"/>
              <a:ext cx="2565337" cy="1007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2000" tIns="46800" rtlCol="0" anchor="ctr"/>
            <a:lstStyle/>
            <a:p>
              <a:r>
                <a:rPr lang="de-DE">
                  <a:solidFill>
                    <a:srgbClr val="595959"/>
                  </a:solidFill>
                  <a:latin typeface="Calibri Light"/>
                  <a:cs typeface="Calibri Light"/>
                </a:rPr>
                <a:t>Analogue Mobile Radio and TETRA</a:t>
              </a:r>
            </a:p>
          </p:txBody>
        </p:sp>
        <p:pic>
          <p:nvPicPr>
            <p:cNvPr id="15" name="Bild 14" descr="if-radio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00525" y="4665641"/>
              <a:ext cx="276032" cy="720000"/>
            </a:xfrm>
            <a:prstGeom prst="rect">
              <a:avLst/>
            </a:prstGeom>
          </p:spPr>
        </p:pic>
      </p:grpSp>
      <p:grpSp>
        <p:nvGrpSpPr>
          <p:cNvPr id="12" name="Gruppierung 11"/>
          <p:cNvGrpSpPr/>
          <p:nvPr/>
        </p:nvGrpSpPr>
        <p:grpSpPr>
          <a:xfrm>
            <a:off x="3258411" y="2476464"/>
            <a:ext cx="2565337" cy="1007998"/>
            <a:chOff x="3258411" y="2476464"/>
            <a:chExt cx="2565337" cy="1007998"/>
          </a:xfrm>
        </p:grpSpPr>
        <p:sp>
          <p:nvSpPr>
            <p:cNvPr id="43" name="Rechteck 42"/>
            <p:cNvSpPr/>
            <p:nvPr/>
          </p:nvSpPr>
          <p:spPr>
            <a:xfrm>
              <a:off x="3258411" y="2476464"/>
              <a:ext cx="2565337" cy="1007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2000" tIns="46800" rtlCol="0" anchor="ctr"/>
            <a:lstStyle/>
            <a:p>
              <a:r>
                <a:rPr lang="de-DE">
                  <a:solidFill>
                    <a:srgbClr val="595959"/>
                  </a:solidFill>
                  <a:latin typeface="Calibri Light"/>
                  <a:cs typeface="Calibri Light"/>
                </a:rPr>
                <a:t>Audio</a:t>
              </a:r>
            </a:p>
          </p:txBody>
        </p:sp>
        <p:pic>
          <p:nvPicPr>
            <p:cNvPr id="16" name="Bild 15" descr="if-loudspeaker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69142" y="2767883"/>
              <a:ext cx="548227" cy="431999"/>
            </a:xfrm>
            <a:prstGeom prst="rect">
              <a:avLst/>
            </a:prstGeom>
          </p:spPr>
        </p:pic>
      </p:grpSp>
      <p:grpSp>
        <p:nvGrpSpPr>
          <p:cNvPr id="13" name="Gruppierung 12"/>
          <p:cNvGrpSpPr/>
          <p:nvPr/>
        </p:nvGrpSpPr>
        <p:grpSpPr>
          <a:xfrm>
            <a:off x="5858021" y="2476464"/>
            <a:ext cx="2565337" cy="1007998"/>
            <a:chOff x="5858021" y="2476464"/>
            <a:chExt cx="2565337" cy="1007998"/>
          </a:xfrm>
        </p:grpSpPr>
        <p:sp>
          <p:nvSpPr>
            <p:cNvPr id="45" name="Rechteck 44"/>
            <p:cNvSpPr/>
            <p:nvPr/>
          </p:nvSpPr>
          <p:spPr>
            <a:xfrm>
              <a:off x="5858021" y="2476464"/>
              <a:ext cx="2565337" cy="1007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2000" tIns="46800" rtlCol="0" anchor="ctr"/>
            <a:lstStyle/>
            <a:p>
              <a:r>
                <a:rPr lang="de-DE">
                  <a:solidFill>
                    <a:srgbClr val="595959"/>
                  </a:solidFill>
                  <a:latin typeface="Calibri Light"/>
                  <a:cs typeface="Calibri Light"/>
                </a:rPr>
                <a:t>Building Management</a:t>
              </a:r>
            </a:p>
          </p:txBody>
        </p:sp>
        <p:pic>
          <p:nvPicPr>
            <p:cNvPr id="18" name="Bild 17" descr="if-building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28259" y="2738092"/>
              <a:ext cx="655055" cy="540000"/>
            </a:xfrm>
            <a:prstGeom prst="rect">
              <a:avLst/>
            </a:prstGeom>
          </p:spPr>
        </p:pic>
      </p:grpSp>
      <p:grpSp>
        <p:nvGrpSpPr>
          <p:cNvPr id="27" name="Gruppierung 26"/>
          <p:cNvGrpSpPr/>
          <p:nvPr/>
        </p:nvGrpSpPr>
        <p:grpSpPr>
          <a:xfrm>
            <a:off x="3258411" y="4555473"/>
            <a:ext cx="2565337" cy="1007998"/>
            <a:chOff x="3258411" y="4555473"/>
            <a:chExt cx="2565337" cy="1007998"/>
          </a:xfrm>
        </p:grpSpPr>
        <p:sp>
          <p:nvSpPr>
            <p:cNvPr id="46" name="Rechteck 45"/>
            <p:cNvSpPr/>
            <p:nvPr/>
          </p:nvSpPr>
          <p:spPr>
            <a:xfrm>
              <a:off x="3258411" y="4555473"/>
              <a:ext cx="2565337" cy="1007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2000" tIns="46800" rtlCol="0" anchor="ctr"/>
            <a:lstStyle/>
            <a:p>
              <a:r>
                <a:rPr lang="de-DE">
                  <a:solidFill>
                    <a:srgbClr val="595959"/>
                  </a:solidFill>
                  <a:latin typeface="Calibri Light"/>
                  <a:cs typeface="Calibri Light"/>
                </a:rPr>
                <a:t>Access management for barriers and doors</a:t>
              </a:r>
            </a:p>
          </p:txBody>
        </p:sp>
        <p:pic>
          <p:nvPicPr>
            <p:cNvPr id="19" name="Bild 18" descr="if-doors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42592" y="4692189"/>
              <a:ext cx="794372" cy="719999"/>
            </a:xfrm>
            <a:prstGeom prst="rect">
              <a:avLst/>
            </a:prstGeom>
          </p:spPr>
        </p:pic>
      </p:grpSp>
      <p:grpSp>
        <p:nvGrpSpPr>
          <p:cNvPr id="26" name="Gruppierung 25"/>
          <p:cNvGrpSpPr/>
          <p:nvPr/>
        </p:nvGrpSpPr>
        <p:grpSpPr>
          <a:xfrm>
            <a:off x="658800" y="4555473"/>
            <a:ext cx="2565337" cy="1007998"/>
            <a:chOff x="658800" y="4555473"/>
            <a:chExt cx="2565337" cy="1007998"/>
          </a:xfrm>
        </p:grpSpPr>
        <p:sp>
          <p:nvSpPr>
            <p:cNvPr id="47" name="Rechteck 46"/>
            <p:cNvSpPr/>
            <p:nvPr/>
          </p:nvSpPr>
          <p:spPr>
            <a:xfrm>
              <a:off x="658800" y="4555473"/>
              <a:ext cx="2565337" cy="1007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2000" tIns="46800" rtlCol="0" anchor="ctr"/>
            <a:lstStyle/>
            <a:p>
              <a:r>
                <a:rPr lang="de-DE">
                  <a:solidFill>
                    <a:srgbClr val="595959"/>
                  </a:solidFill>
                  <a:latin typeface="Calibri Light"/>
                  <a:cs typeface="Calibri Light"/>
                </a:rPr>
                <a:t>Inputs and Outputs for control and messaging purposes</a:t>
              </a:r>
            </a:p>
          </p:txBody>
        </p:sp>
        <p:pic>
          <p:nvPicPr>
            <p:cNvPr id="20" name="Bild 19" descr="if-ios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2821" y="4750823"/>
              <a:ext cx="759938" cy="540000"/>
            </a:xfrm>
            <a:prstGeom prst="rect">
              <a:avLst/>
            </a:prstGeom>
          </p:spPr>
        </p:pic>
      </p:grpSp>
      <p:grpSp>
        <p:nvGrpSpPr>
          <p:cNvPr id="23" name="Gruppierung 22"/>
          <p:cNvGrpSpPr/>
          <p:nvPr/>
        </p:nvGrpSpPr>
        <p:grpSpPr>
          <a:xfrm>
            <a:off x="5858021" y="3515393"/>
            <a:ext cx="2565337" cy="1007998"/>
            <a:chOff x="5858021" y="3515393"/>
            <a:chExt cx="2565337" cy="1007998"/>
          </a:xfrm>
        </p:grpSpPr>
        <p:sp>
          <p:nvSpPr>
            <p:cNvPr id="39" name="Rechteck 38"/>
            <p:cNvSpPr/>
            <p:nvPr/>
          </p:nvSpPr>
          <p:spPr>
            <a:xfrm>
              <a:off x="5858021" y="3515393"/>
              <a:ext cx="2565337" cy="1007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2000" tIns="46800" rtlCol="0" anchor="ctr"/>
            <a:lstStyle/>
            <a:p>
              <a:r>
                <a:rPr lang="de-DE">
                  <a:solidFill>
                    <a:srgbClr val="595959"/>
                  </a:solidFill>
                  <a:latin typeface="Calibri Light"/>
                  <a:cs typeface="Calibri Light"/>
                </a:rPr>
                <a:t>Public Landline Network</a:t>
              </a:r>
            </a:p>
          </p:txBody>
        </p:sp>
        <p:pic>
          <p:nvPicPr>
            <p:cNvPr id="21" name="Bild 20" descr="if-cloud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8104" y="3781513"/>
              <a:ext cx="723349" cy="432000"/>
            </a:xfrm>
            <a:prstGeom prst="rect">
              <a:avLst/>
            </a:prstGeom>
          </p:spPr>
        </p:pic>
      </p:grpSp>
      <p:sp>
        <p:nvSpPr>
          <p:cNvPr id="24" name="Titel 23"/>
          <p:cNvSpPr>
            <a:spLocks noGrp="1"/>
          </p:cNvSpPr>
          <p:nvPr>
            <p:ph type="ctrTitle"/>
          </p:nvPr>
        </p:nvSpPr>
        <p:spPr>
          <a:xfrm>
            <a:off x="658800" y="1029756"/>
            <a:ext cx="5990911" cy="529074"/>
          </a:xfrm>
        </p:spPr>
        <p:txBody>
          <a:bodyPr/>
          <a:lstStyle/>
          <a:p>
            <a:r>
              <a:rPr lang="de-DE"/>
              <a:t>Standard and individual Interfaces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648000" y="1632633"/>
            <a:ext cx="3514153" cy="405963"/>
          </a:xfrm>
        </p:spPr>
        <p:txBody>
          <a:bodyPr/>
          <a:lstStyle/>
          <a:p>
            <a:r>
              <a:rPr lang="de-AT" sz="2400" noProof="1"/>
              <a:t>Interfaces and Integration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5206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36316" y="1029756"/>
            <a:ext cx="2225701" cy="529074"/>
          </a:xfrm>
        </p:spPr>
        <p:txBody>
          <a:bodyPr/>
          <a:lstStyle/>
          <a:p>
            <a:r>
              <a:rPr lang="de-DE"/>
              <a:t>ICX Protocol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36318" y="1632633"/>
            <a:ext cx="4550462" cy="421352"/>
          </a:xfrm>
        </p:spPr>
        <p:txBody>
          <a:bodyPr/>
          <a:lstStyle/>
          <a:p>
            <a:r>
              <a:rPr lang="de-DE"/>
              <a:t>The Intercom eXchange Protocol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936318" y="4856158"/>
            <a:ext cx="7483782" cy="1201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/>
              <a:t>The InterCom eXchange Protocol (ICX) is an open protocol for implementing interfaces between third-party systems and Commend Intercom Systems. </a:t>
            </a:r>
          </a:p>
        </p:txBody>
      </p:sp>
      <p:pic>
        <p:nvPicPr>
          <p:cNvPr id="5" name="Bild 4" descr="ICX-Logo-Inverse-All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3563" y="2833738"/>
            <a:ext cx="2958579" cy="151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983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ung 10"/>
          <p:cNvGrpSpPr/>
          <p:nvPr/>
        </p:nvGrpSpPr>
        <p:grpSpPr>
          <a:xfrm>
            <a:off x="2353436" y="3066217"/>
            <a:ext cx="4602533" cy="799876"/>
            <a:chOff x="2353436" y="3066217"/>
            <a:chExt cx="4602533" cy="799876"/>
          </a:xfrm>
        </p:grpSpPr>
        <p:pic>
          <p:nvPicPr>
            <p:cNvPr id="51" name="Bild 50" descr="EF63-1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3436" y="3195153"/>
              <a:ext cx="1945546" cy="50101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Rechteck 21"/>
            <p:cNvSpPr/>
            <p:nvPr/>
          </p:nvSpPr>
          <p:spPr>
            <a:xfrm>
              <a:off x="5668052" y="3066217"/>
              <a:ext cx="1287917" cy="799876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latin typeface="Calibri Light"/>
                  <a:cs typeface="Calibri Light"/>
                </a:rPr>
                <a:t>External System</a:t>
              </a:r>
            </a:p>
          </p:txBody>
        </p:sp>
        <p:sp>
          <p:nvSpPr>
            <p:cNvPr id="53" name="Rechteck 52"/>
            <p:cNvSpPr/>
            <p:nvPr/>
          </p:nvSpPr>
          <p:spPr>
            <a:xfrm>
              <a:off x="5245063" y="3184214"/>
              <a:ext cx="601891" cy="563882"/>
            </a:xfrm>
            <a:prstGeom prst="rect">
              <a:avLst/>
            </a:prstGeom>
            <a:solidFill>
              <a:srgbClr val="95C1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e-DE" sz="1800">
                  <a:latin typeface="Calibri"/>
                  <a:cs typeface="Calibri"/>
                </a:rPr>
                <a:t>SDK</a:t>
              </a:r>
            </a:p>
          </p:txBody>
        </p:sp>
        <p:cxnSp>
          <p:nvCxnSpPr>
            <p:cNvPr id="55" name="Gerade Verbindung mit Pfeil 54"/>
            <p:cNvCxnSpPr/>
            <p:nvPr/>
          </p:nvCxnSpPr>
          <p:spPr>
            <a:xfrm>
              <a:off x="4342794" y="3456613"/>
              <a:ext cx="854294" cy="0"/>
            </a:xfrm>
            <a:prstGeom prst="straightConnector1">
              <a:avLst/>
            </a:prstGeom>
            <a:ln>
              <a:solidFill>
                <a:srgbClr val="FFFFFF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hteck 60"/>
          <p:cNvSpPr/>
          <p:nvPr/>
        </p:nvSpPr>
        <p:spPr>
          <a:xfrm>
            <a:off x="7142170" y="3113666"/>
            <a:ext cx="1940826" cy="79987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latin typeface="Calibri Light"/>
                <a:cs typeface="Calibri Light"/>
              </a:rPr>
              <a:t>Implementation</a:t>
            </a:r>
          </a:p>
        </p:txBody>
      </p:sp>
      <p:pic>
        <p:nvPicPr>
          <p:cNvPr id="62" name="Bild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205243" y="3395026"/>
            <a:ext cx="164969" cy="288142"/>
          </a:xfrm>
          <a:prstGeom prst="rect">
            <a:avLst/>
          </a:prstGeom>
        </p:spPr>
      </p:pic>
      <p:grpSp>
        <p:nvGrpSpPr>
          <p:cNvPr id="8" name="Gruppierung 7"/>
          <p:cNvGrpSpPr/>
          <p:nvPr/>
        </p:nvGrpSpPr>
        <p:grpSpPr>
          <a:xfrm>
            <a:off x="2353436" y="4826079"/>
            <a:ext cx="4602533" cy="799876"/>
            <a:chOff x="2368078" y="4826079"/>
            <a:chExt cx="4602533" cy="799876"/>
          </a:xfrm>
        </p:grpSpPr>
        <p:pic>
          <p:nvPicPr>
            <p:cNvPr id="57" name="Bild 56" descr="EF63-1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8078" y="4955015"/>
              <a:ext cx="1945546" cy="50101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8" name="Rechteck 57"/>
            <p:cNvSpPr/>
            <p:nvPr/>
          </p:nvSpPr>
          <p:spPr>
            <a:xfrm>
              <a:off x="5682694" y="4826079"/>
              <a:ext cx="1287917" cy="799876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latin typeface="Calibri Light"/>
                  <a:cs typeface="Calibri Light"/>
                </a:rPr>
                <a:t>External System</a:t>
              </a:r>
            </a:p>
          </p:txBody>
        </p:sp>
        <p:sp>
          <p:nvSpPr>
            <p:cNvPr id="59" name="Rechteck 58"/>
            <p:cNvSpPr/>
            <p:nvPr/>
          </p:nvSpPr>
          <p:spPr>
            <a:xfrm>
              <a:off x="4153504" y="4944076"/>
              <a:ext cx="601891" cy="563882"/>
            </a:xfrm>
            <a:prstGeom prst="rect">
              <a:avLst/>
            </a:prstGeom>
            <a:solidFill>
              <a:srgbClr val="95C1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e-DE" sz="1800">
                  <a:latin typeface="Calibri"/>
                  <a:cs typeface="Calibri"/>
                </a:rPr>
                <a:t>SDK</a:t>
              </a:r>
            </a:p>
          </p:txBody>
        </p:sp>
        <p:cxnSp>
          <p:nvCxnSpPr>
            <p:cNvPr id="60" name="Gerade Verbindung mit Pfeil 59"/>
            <p:cNvCxnSpPr/>
            <p:nvPr/>
          </p:nvCxnSpPr>
          <p:spPr>
            <a:xfrm>
              <a:off x="4784583" y="5216475"/>
              <a:ext cx="854294" cy="0"/>
            </a:xfrm>
            <a:prstGeom prst="straightConnector1">
              <a:avLst/>
            </a:prstGeom>
            <a:ln>
              <a:solidFill>
                <a:srgbClr val="FFFFFF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hteck 66"/>
          <p:cNvSpPr/>
          <p:nvPr/>
        </p:nvSpPr>
        <p:spPr>
          <a:xfrm>
            <a:off x="289907" y="4767289"/>
            <a:ext cx="1940826" cy="79987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latin typeface="Calibri Light"/>
                <a:cs typeface="Calibri Light"/>
              </a:rPr>
              <a:t>Implementation</a:t>
            </a:r>
          </a:p>
        </p:txBody>
      </p:sp>
      <p:pic>
        <p:nvPicPr>
          <p:cNvPr id="68" name="Bild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728" y="5072403"/>
            <a:ext cx="164969" cy="288142"/>
          </a:xfrm>
          <a:prstGeom prst="rect">
            <a:avLst/>
          </a:prstGeom>
        </p:spPr>
      </p:pic>
      <p:sp>
        <p:nvSpPr>
          <p:cNvPr id="24" name="Titel 23"/>
          <p:cNvSpPr>
            <a:spLocks noGrp="1"/>
          </p:cNvSpPr>
          <p:nvPr>
            <p:ph type="ctrTitle"/>
          </p:nvPr>
        </p:nvSpPr>
        <p:spPr>
          <a:xfrm>
            <a:off x="658800" y="1029756"/>
            <a:ext cx="5567078" cy="529074"/>
          </a:xfrm>
        </p:spPr>
        <p:txBody>
          <a:bodyPr/>
          <a:lstStyle/>
          <a:p>
            <a:r>
              <a:rPr lang="de-DE"/>
              <a:t>Options for any future interface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8800" y="1632633"/>
            <a:ext cx="4044647" cy="467518"/>
          </a:xfrm>
        </p:spPr>
        <p:txBody>
          <a:bodyPr/>
          <a:lstStyle/>
          <a:p>
            <a:r>
              <a:rPr lang="de-AT" sz="2800" noProof="1"/>
              <a:t>Interfaces and Integration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6333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ung 16"/>
          <p:cNvGrpSpPr/>
          <p:nvPr/>
        </p:nvGrpSpPr>
        <p:grpSpPr>
          <a:xfrm>
            <a:off x="4618563" y="3420748"/>
            <a:ext cx="1939562" cy="1110731"/>
            <a:chOff x="4618563" y="3420748"/>
            <a:chExt cx="1939562" cy="1110731"/>
          </a:xfrm>
        </p:grpSpPr>
        <p:sp>
          <p:nvSpPr>
            <p:cNvPr id="31" name="Rechteck 30"/>
            <p:cNvSpPr/>
            <p:nvPr/>
          </p:nvSpPr>
          <p:spPr>
            <a:xfrm>
              <a:off x="4618563" y="3420748"/>
              <a:ext cx="1939562" cy="1110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4000">
                <a:solidFill>
                  <a:srgbClr val="0077C0"/>
                </a:solidFill>
                <a:latin typeface="Calibri Light"/>
                <a:cs typeface="Calibri Light"/>
              </a:endParaRPr>
            </a:p>
          </p:txBody>
        </p:sp>
        <p:pic>
          <p:nvPicPr>
            <p:cNvPr id="4" name="Bild 3" descr="Geutebruck-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48800" y="3751647"/>
              <a:ext cx="1902262" cy="556838"/>
            </a:xfrm>
            <a:prstGeom prst="rect">
              <a:avLst/>
            </a:prstGeom>
          </p:spPr>
        </p:pic>
      </p:grpSp>
      <p:grpSp>
        <p:nvGrpSpPr>
          <p:cNvPr id="11" name="Gruppierung 10"/>
          <p:cNvGrpSpPr/>
          <p:nvPr/>
        </p:nvGrpSpPr>
        <p:grpSpPr>
          <a:xfrm>
            <a:off x="657688" y="2278550"/>
            <a:ext cx="1943881" cy="1110731"/>
            <a:chOff x="657688" y="2278550"/>
            <a:chExt cx="1943881" cy="1110731"/>
          </a:xfrm>
        </p:grpSpPr>
        <p:sp>
          <p:nvSpPr>
            <p:cNvPr id="2" name="Rechteck 1"/>
            <p:cNvSpPr/>
            <p:nvPr/>
          </p:nvSpPr>
          <p:spPr>
            <a:xfrm>
              <a:off x="662007" y="2278550"/>
              <a:ext cx="1939562" cy="1110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4000">
                <a:solidFill>
                  <a:srgbClr val="0077C0"/>
                </a:solidFill>
                <a:latin typeface="Calibri Light"/>
                <a:cs typeface="Calibri Light"/>
              </a:endParaRPr>
            </a:p>
          </p:txBody>
        </p:sp>
        <p:pic>
          <p:nvPicPr>
            <p:cNvPr id="24" name="Picture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7081"/>
            <a:stretch>
              <a:fillRect/>
            </a:stretch>
          </p:blipFill>
          <p:spPr bwMode="auto">
            <a:xfrm>
              <a:off x="657688" y="2328951"/>
              <a:ext cx="1943881" cy="1028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12" name="Gruppierung 11"/>
          <p:cNvGrpSpPr/>
          <p:nvPr/>
        </p:nvGrpSpPr>
        <p:grpSpPr>
          <a:xfrm>
            <a:off x="2640285" y="2278550"/>
            <a:ext cx="1939562" cy="1110731"/>
            <a:chOff x="2640285" y="2278550"/>
            <a:chExt cx="1939562" cy="1110731"/>
          </a:xfrm>
        </p:grpSpPr>
        <p:sp>
          <p:nvSpPr>
            <p:cNvPr id="28" name="Rechteck 27"/>
            <p:cNvSpPr/>
            <p:nvPr/>
          </p:nvSpPr>
          <p:spPr>
            <a:xfrm>
              <a:off x="2640285" y="2278550"/>
              <a:ext cx="1939562" cy="1110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4000">
                <a:solidFill>
                  <a:srgbClr val="0077C0"/>
                </a:solidFill>
                <a:latin typeface="Calibri Light"/>
                <a:cs typeface="Calibri Light"/>
              </a:endParaRPr>
            </a:p>
          </p:txBody>
        </p:sp>
        <p:pic>
          <p:nvPicPr>
            <p:cNvPr id="25" name="Pictur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035" y="2624122"/>
              <a:ext cx="1546923" cy="430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uppierung 12"/>
          <p:cNvGrpSpPr/>
          <p:nvPr/>
        </p:nvGrpSpPr>
        <p:grpSpPr>
          <a:xfrm>
            <a:off x="4618563" y="2278550"/>
            <a:ext cx="1939562" cy="1110731"/>
            <a:chOff x="4618563" y="2278550"/>
            <a:chExt cx="1939562" cy="1110731"/>
          </a:xfrm>
        </p:grpSpPr>
        <p:sp>
          <p:nvSpPr>
            <p:cNvPr id="29" name="Rechteck 28"/>
            <p:cNvSpPr/>
            <p:nvPr/>
          </p:nvSpPr>
          <p:spPr>
            <a:xfrm>
              <a:off x="4618563" y="2278550"/>
              <a:ext cx="1939562" cy="1110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4000">
                <a:solidFill>
                  <a:srgbClr val="0077C0"/>
                </a:solidFill>
                <a:latin typeface="Calibri Light"/>
                <a:cs typeface="Calibri Light"/>
              </a:endParaRPr>
            </a:p>
          </p:txBody>
        </p:sp>
        <p:pic>
          <p:nvPicPr>
            <p:cNvPr id="26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979" y="2563218"/>
              <a:ext cx="1554361" cy="66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18" name="Gruppierung 17"/>
          <p:cNvGrpSpPr/>
          <p:nvPr/>
        </p:nvGrpSpPr>
        <p:grpSpPr>
          <a:xfrm>
            <a:off x="2640285" y="3420748"/>
            <a:ext cx="1939562" cy="1110731"/>
            <a:chOff x="2640285" y="3420748"/>
            <a:chExt cx="1939562" cy="1110731"/>
          </a:xfrm>
        </p:grpSpPr>
        <p:sp>
          <p:nvSpPr>
            <p:cNvPr id="33" name="Rechteck 32"/>
            <p:cNvSpPr/>
            <p:nvPr/>
          </p:nvSpPr>
          <p:spPr>
            <a:xfrm>
              <a:off x="2640285" y="3420748"/>
              <a:ext cx="1939562" cy="1110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4000">
                <a:solidFill>
                  <a:srgbClr val="0077C0"/>
                </a:solidFill>
                <a:latin typeface="Calibri Light"/>
                <a:cs typeface="Calibri Light"/>
              </a:endParaRPr>
            </a:p>
          </p:txBody>
        </p:sp>
        <p:pic>
          <p:nvPicPr>
            <p:cNvPr id="27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946" y="3771807"/>
              <a:ext cx="1705888" cy="385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uppierung 13"/>
          <p:cNvGrpSpPr/>
          <p:nvPr/>
        </p:nvGrpSpPr>
        <p:grpSpPr>
          <a:xfrm>
            <a:off x="6596842" y="2278550"/>
            <a:ext cx="1939562" cy="1110731"/>
            <a:chOff x="6596842" y="2278550"/>
            <a:chExt cx="1939562" cy="1110731"/>
          </a:xfrm>
        </p:grpSpPr>
        <p:sp>
          <p:nvSpPr>
            <p:cNvPr id="30" name="Rechteck 29"/>
            <p:cNvSpPr/>
            <p:nvPr/>
          </p:nvSpPr>
          <p:spPr>
            <a:xfrm>
              <a:off x="6596842" y="2278550"/>
              <a:ext cx="1939562" cy="1110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4000">
                <a:solidFill>
                  <a:srgbClr val="0077C0"/>
                </a:solidFill>
                <a:latin typeface="Calibri Light"/>
                <a:cs typeface="Calibri Light"/>
              </a:endParaRPr>
            </a:p>
          </p:txBody>
        </p:sp>
        <p:pic>
          <p:nvPicPr>
            <p:cNvPr id="40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632" y="2754442"/>
              <a:ext cx="1786798" cy="300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20" name="Gruppierung 19"/>
          <p:cNvGrpSpPr/>
          <p:nvPr/>
        </p:nvGrpSpPr>
        <p:grpSpPr>
          <a:xfrm>
            <a:off x="662007" y="4568698"/>
            <a:ext cx="1939562" cy="1110731"/>
            <a:chOff x="662007" y="4568698"/>
            <a:chExt cx="1939562" cy="1110731"/>
          </a:xfrm>
        </p:grpSpPr>
        <p:sp>
          <p:nvSpPr>
            <p:cNvPr id="19" name="Rechteck 18"/>
            <p:cNvSpPr/>
            <p:nvPr/>
          </p:nvSpPr>
          <p:spPr>
            <a:xfrm>
              <a:off x="662007" y="4568698"/>
              <a:ext cx="1939562" cy="1110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00">
                <a:solidFill>
                  <a:srgbClr val="0077C0"/>
                </a:solidFill>
                <a:latin typeface="Calibri Light"/>
                <a:cs typeface="Calibri Light"/>
              </a:endParaRPr>
            </a:p>
          </p:txBody>
        </p:sp>
        <p:pic>
          <p:nvPicPr>
            <p:cNvPr id="3" name="Bild 2" descr="Brand-Seetec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6688" y="4990721"/>
              <a:ext cx="1770610" cy="302609"/>
            </a:xfrm>
            <a:prstGeom prst="rect">
              <a:avLst/>
            </a:prstGeom>
          </p:spPr>
        </p:pic>
      </p:grpSp>
      <p:grpSp>
        <p:nvGrpSpPr>
          <p:cNvPr id="22" name="Gruppierung 21"/>
          <p:cNvGrpSpPr/>
          <p:nvPr/>
        </p:nvGrpSpPr>
        <p:grpSpPr>
          <a:xfrm>
            <a:off x="2640285" y="4568698"/>
            <a:ext cx="1939562" cy="1110731"/>
            <a:chOff x="2640285" y="4568698"/>
            <a:chExt cx="1939562" cy="1110731"/>
          </a:xfrm>
        </p:grpSpPr>
        <p:sp>
          <p:nvSpPr>
            <p:cNvPr id="21" name="Rechteck 20"/>
            <p:cNvSpPr/>
            <p:nvPr/>
          </p:nvSpPr>
          <p:spPr>
            <a:xfrm>
              <a:off x="2640285" y="4568698"/>
              <a:ext cx="1939562" cy="1110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00">
                <a:solidFill>
                  <a:srgbClr val="0077C0"/>
                </a:solidFill>
                <a:latin typeface="Calibri Light"/>
                <a:cs typeface="Calibri Light"/>
              </a:endParaRPr>
            </a:p>
          </p:txBody>
        </p:sp>
        <p:pic>
          <p:nvPicPr>
            <p:cNvPr id="5" name="Bild 4" descr="Verint_300x300.p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0436" b="40815"/>
            <a:stretch/>
          </p:blipFill>
          <p:spPr>
            <a:xfrm>
              <a:off x="2731535" y="4845246"/>
              <a:ext cx="1755014" cy="504560"/>
            </a:xfrm>
            <a:prstGeom prst="rect">
              <a:avLst/>
            </a:prstGeom>
          </p:spPr>
        </p:pic>
      </p:grp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57686" y="1029756"/>
            <a:ext cx="1706208" cy="529074"/>
          </a:xfrm>
        </p:spPr>
        <p:txBody>
          <a:bodyPr/>
          <a:lstStyle/>
          <a:p>
            <a:r>
              <a:rPr lang="de-DE"/>
              <a:t>Selection</a:t>
            </a:r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657688" y="1632633"/>
            <a:ext cx="4816461" cy="405963"/>
          </a:xfrm>
        </p:spPr>
        <p:txBody>
          <a:bodyPr/>
          <a:lstStyle/>
          <a:p>
            <a:r>
              <a:rPr lang="de-AT" sz="2400" noProof="1"/>
              <a:t>Supported Interfaces and Standards</a:t>
            </a:r>
          </a:p>
        </p:txBody>
      </p:sp>
      <p:grpSp>
        <p:nvGrpSpPr>
          <p:cNvPr id="15" name="Gruppierung 14"/>
          <p:cNvGrpSpPr/>
          <p:nvPr/>
        </p:nvGrpSpPr>
        <p:grpSpPr>
          <a:xfrm>
            <a:off x="6596842" y="3420748"/>
            <a:ext cx="1939562" cy="1110731"/>
            <a:chOff x="6596842" y="3420748"/>
            <a:chExt cx="1939562" cy="1110731"/>
          </a:xfrm>
        </p:grpSpPr>
        <p:sp>
          <p:nvSpPr>
            <p:cNvPr id="32" name="Rechteck 31"/>
            <p:cNvSpPr/>
            <p:nvPr/>
          </p:nvSpPr>
          <p:spPr>
            <a:xfrm>
              <a:off x="6596842" y="3420748"/>
              <a:ext cx="1939562" cy="1110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00">
                <a:solidFill>
                  <a:srgbClr val="0077C0"/>
                </a:solidFill>
                <a:latin typeface="Calibri Light"/>
                <a:cs typeface="Calibri Light"/>
              </a:endParaRPr>
            </a:p>
          </p:txBody>
        </p:sp>
        <p:pic>
          <p:nvPicPr>
            <p:cNvPr id="10" name="Bild 9" descr="icon-SIP-1c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52241" y="3634159"/>
              <a:ext cx="873489" cy="662568"/>
            </a:xfrm>
            <a:prstGeom prst="rect">
              <a:avLst/>
            </a:prstGeom>
          </p:spPr>
        </p:pic>
      </p:grpSp>
      <p:sp>
        <p:nvSpPr>
          <p:cNvPr id="34" name="Rechteck 33"/>
          <p:cNvSpPr/>
          <p:nvPr/>
        </p:nvSpPr>
        <p:spPr>
          <a:xfrm>
            <a:off x="662007" y="3420748"/>
            <a:ext cx="1939562" cy="1110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OPC</a:t>
            </a:r>
          </a:p>
        </p:txBody>
      </p:sp>
      <p:sp>
        <p:nvSpPr>
          <p:cNvPr id="36" name="Rechteck 35"/>
          <p:cNvSpPr/>
          <p:nvPr/>
        </p:nvSpPr>
        <p:spPr>
          <a:xfrm>
            <a:off x="6596842" y="4568698"/>
            <a:ext cx="1939562" cy="1110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TETRA</a:t>
            </a:r>
          </a:p>
        </p:txBody>
      </p:sp>
      <p:grpSp>
        <p:nvGrpSpPr>
          <p:cNvPr id="6" name="Gruppierung 5"/>
          <p:cNvGrpSpPr/>
          <p:nvPr/>
        </p:nvGrpSpPr>
        <p:grpSpPr>
          <a:xfrm>
            <a:off x="4618563" y="4568698"/>
            <a:ext cx="1939562" cy="1110731"/>
            <a:chOff x="4618563" y="4568698"/>
            <a:chExt cx="1939562" cy="1110731"/>
          </a:xfrm>
        </p:grpSpPr>
        <p:sp>
          <p:nvSpPr>
            <p:cNvPr id="35" name="Rechteck 34"/>
            <p:cNvSpPr/>
            <p:nvPr/>
          </p:nvSpPr>
          <p:spPr>
            <a:xfrm>
              <a:off x="4618563" y="4568698"/>
              <a:ext cx="1939562" cy="1110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00">
                <a:solidFill>
                  <a:srgbClr val="595959"/>
                </a:solidFill>
                <a:latin typeface="Calibri"/>
                <a:cs typeface="Calibri"/>
              </a:endParaRPr>
            </a:p>
          </p:txBody>
        </p:sp>
        <p:pic>
          <p:nvPicPr>
            <p:cNvPr id="39" name="Bild 38" descr="Brand-Honeywell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82514" y="4990721"/>
              <a:ext cx="1819256" cy="302609"/>
            </a:xfrm>
            <a:prstGeom prst="rect">
              <a:avLst/>
            </a:prstGeom>
          </p:spPr>
        </p:pic>
      </p:grpSp>
      <p:sp>
        <p:nvSpPr>
          <p:cNvPr id="37" name="Textfeld 36"/>
          <p:cNvSpPr txBox="1"/>
          <p:nvPr/>
        </p:nvSpPr>
        <p:spPr>
          <a:xfrm>
            <a:off x="591357" y="6122673"/>
            <a:ext cx="3922161" cy="420624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de-DE" sz="1600" baseline="30000">
                <a:solidFill>
                  <a:srgbClr val="008CD2"/>
                </a:solidFill>
                <a:latin typeface="Calibri Light"/>
                <a:cs typeface="Calibri Light"/>
              </a:rPr>
              <a:t>All product and company names mentioned in this document are trademarks or registered trademarks of their respective owners.</a:t>
            </a:r>
            <a:endParaRPr lang="de-DE" sz="1600" noProof="1" smtClean="0">
              <a:solidFill>
                <a:srgbClr val="008CD2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97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/>
          <p:cNvSpPr/>
          <p:nvPr/>
        </p:nvSpPr>
        <p:spPr>
          <a:xfrm>
            <a:off x="662007" y="2891674"/>
            <a:ext cx="1939562" cy="1110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>
                <a:solidFill>
                  <a:srgbClr val="595959"/>
                </a:solidFill>
                <a:latin typeface="Calibri Light"/>
                <a:cs typeface="Calibri Light"/>
              </a:rPr>
              <a:t>Mitel</a:t>
            </a:r>
          </a:p>
        </p:txBody>
      </p:sp>
      <p:sp>
        <p:nvSpPr>
          <p:cNvPr id="31" name="Rechteck 30"/>
          <p:cNvSpPr/>
          <p:nvPr/>
        </p:nvSpPr>
        <p:spPr>
          <a:xfrm>
            <a:off x="4618563" y="2891674"/>
            <a:ext cx="1939562" cy="1110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>
                <a:solidFill>
                  <a:srgbClr val="595959"/>
                </a:solidFill>
                <a:latin typeface="Calibri Light"/>
                <a:cs typeface="Calibri Light"/>
              </a:rPr>
              <a:t>3CX</a:t>
            </a:r>
          </a:p>
        </p:txBody>
      </p:sp>
      <p:sp>
        <p:nvSpPr>
          <p:cNvPr id="2" name="Rechteck 1"/>
          <p:cNvSpPr/>
          <p:nvPr/>
        </p:nvSpPr>
        <p:spPr>
          <a:xfrm>
            <a:off x="662007" y="1749476"/>
            <a:ext cx="1939562" cy="1110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>
                <a:solidFill>
                  <a:srgbClr val="595959"/>
                </a:solidFill>
                <a:latin typeface="Calibri Light"/>
                <a:cs typeface="Calibri Light"/>
              </a:rPr>
              <a:t>Digium</a:t>
            </a:r>
            <a:r>
              <a:rPr lang="de-DE" sz="120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</a:p>
          <a:p>
            <a:pPr algn="ctr"/>
            <a:r>
              <a:rPr lang="de-DE" sz="1200">
                <a:solidFill>
                  <a:srgbClr val="595959"/>
                </a:solidFill>
                <a:latin typeface="Calibri Light"/>
                <a:cs typeface="Calibri Light"/>
              </a:rPr>
              <a:t>Asterisk</a:t>
            </a:r>
          </a:p>
        </p:txBody>
      </p:sp>
      <p:sp>
        <p:nvSpPr>
          <p:cNvPr id="28" name="Rechteck 27"/>
          <p:cNvSpPr/>
          <p:nvPr/>
        </p:nvSpPr>
        <p:spPr>
          <a:xfrm>
            <a:off x="2640285" y="1749476"/>
            <a:ext cx="1939562" cy="1110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>
                <a:solidFill>
                  <a:srgbClr val="595959"/>
                </a:solidFill>
                <a:latin typeface="Calibri Light"/>
                <a:cs typeface="Calibri Light"/>
              </a:rPr>
              <a:t>Cisco</a:t>
            </a:r>
            <a:r>
              <a:rPr lang="de-DE" sz="120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</a:p>
          <a:p>
            <a:pPr algn="ctr"/>
            <a:r>
              <a:rPr lang="de-DE" sz="1200">
                <a:solidFill>
                  <a:srgbClr val="595959"/>
                </a:solidFill>
                <a:latin typeface="Calibri Light"/>
                <a:cs typeface="Calibri Light"/>
              </a:rPr>
              <a:t>CUCM</a:t>
            </a:r>
          </a:p>
        </p:txBody>
      </p:sp>
      <p:sp>
        <p:nvSpPr>
          <p:cNvPr id="29" name="Rechteck 28"/>
          <p:cNvSpPr/>
          <p:nvPr/>
        </p:nvSpPr>
        <p:spPr>
          <a:xfrm>
            <a:off x="4618563" y="1749476"/>
            <a:ext cx="1939562" cy="1110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>
                <a:solidFill>
                  <a:srgbClr val="595959"/>
                </a:solidFill>
                <a:latin typeface="Calibri Light"/>
                <a:cs typeface="Calibri Light"/>
              </a:rPr>
              <a:t>Avaya</a:t>
            </a:r>
            <a:r>
              <a:rPr lang="de-DE" sz="120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</a:p>
          <a:p>
            <a:pPr algn="ctr"/>
            <a:r>
              <a:rPr lang="de-DE" sz="1200">
                <a:solidFill>
                  <a:srgbClr val="595959"/>
                </a:solidFill>
                <a:latin typeface="Calibri Light"/>
                <a:cs typeface="Calibri Light"/>
              </a:rPr>
              <a:t>Aura</a:t>
            </a:r>
          </a:p>
        </p:txBody>
      </p:sp>
      <p:sp>
        <p:nvSpPr>
          <p:cNvPr id="33" name="Rechteck 32"/>
          <p:cNvSpPr/>
          <p:nvPr/>
        </p:nvSpPr>
        <p:spPr>
          <a:xfrm>
            <a:off x="2640285" y="2891674"/>
            <a:ext cx="1939562" cy="1110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>
                <a:solidFill>
                  <a:srgbClr val="595959"/>
                </a:solidFill>
                <a:latin typeface="Calibri Light"/>
                <a:cs typeface="Calibri Light"/>
              </a:rPr>
              <a:t>Siemens</a:t>
            </a:r>
          </a:p>
          <a:p>
            <a:pPr algn="ctr"/>
            <a:r>
              <a:rPr lang="de-DE" sz="1200">
                <a:solidFill>
                  <a:srgbClr val="595959"/>
                </a:solidFill>
                <a:latin typeface="Calibri Light"/>
                <a:cs typeface="Calibri Light"/>
              </a:rPr>
              <a:t>Hipath</a:t>
            </a:r>
          </a:p>
        </p:txBody>
      </p:sp>
      <p:sp>
        <p:nvSpPr>
          <p:cNvPr id="30" name="Rechteck 29"/>
          <p:cNvSpPr/>
          <p:nvPr/>
        </p:nvSpPr>
        <p:spPr>
          <a:xfrm>
            <a:off x="6596842" y="1749476"/>
            <a:ext cx="1939562" cy="1110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>
                <a:solidFill>
                  <a:srgbClr val="595959"/>
                </a:solidFill>
                <a:latin typeface="Calibri Light"/>
                <a:cs typeface="Calibri Light"/>
              </a:rPr>
              <a:t>Alcatel</a:t>
            </a:r>
          </a:p>
          <a:p>
            <a:pPr algn="ctr"/>
            <a:r>
              <a:rPr lang="de-DE" sz="1200">
                <a:solidFill>
                  <a:srgbClr val="595959"/>
                </a:solidFill>
                <a:latin typeface="Calibri Light"/>
                <a:cs typeface="Calibri Light"/>
              </a:rPr>
              <a:t>OmniPCX</a:t>
            </a:r>
          </a:p>
        </p:txBody>
      </p:sp>
      <p:sp>
        <p:nvSpPr>
          <p:cNvPr id="19" name="Rechteck 18"/>
          <p:cNvSpPr/>
          <p:nvPr/>
        </p:nvSpPr>
        <p:spPr>
          <a:xfrm>
            <a:off x="662007" y="4039624"/>
            <a:ext cx="1939562" cy="1110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>
                <a:solidFill>
                  <a:srgbClr val="595959"/>
                </a:solidFill>
                <a:latin typeface="Calibri Light"/>
                <a:cs typeface="Calibri Light"/>
              </a:rPr>
              <a:t>Aastra</a:t>
            </a:r>
          </a:p>
          <a:p>
            <a:pPr algn="ctr"/>
            <a:r>
              <a:rPr lang="de-DE" sz="1200">
                <a:solidFill>
                  <a:srgbClr val="595959"/>
                </a:solidFill>
                <a:latin typeface="Calibri Light"/>
                <a:cs typeface="Calibri Light"/>
              </a:rPr>
              <a:t>MX-ONE</a:t>
            </a:r>
          </a:p>
        </p:txBody>
      </p:sp>
      <p:sp>
        <p:nvSpPr>
          <p:cNvPr id="21" name="Rechteck 20"/>
          <p:cNvSpPr/>
          <p:nvPr/>
        </p:nvSpPr>
        <p:spPr>
          <a:xfrm>
            <a:off x="2640285" y="4039624"/>
            <a:ext cx="1939562" cy="1110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>
                <a:solidFill>
                  <a:srgbClr val="595959"/>
                </a:solidFill>
                <a:latin typeface="Calibri Light"/>
                <a:cs typeface="Calibri Light"/>
              </a:rPr>
              <a:t>Kamailio</a:t>
            </a:r>
          </a:p>
        </p:txBody>
      </p:sp>
      <p:sp>
        <p:nvSpPr>
          <p:cNvPr id="35" name="Rechteck 34"/>
          <p:cNvSpPr/>
          <p:nvPr/>
        </p:nvSpPr>
        <p:spPr>
          <a:xfrm>
            <a:off x="4618563" y="4039624"/>
            <a:ext cx="1939562" cy="1110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>
                <a:solidFill>
                  <a:srgbClr val="595959"/>
                </a:solidFill>
                <a:latin typeface="Calibri Light"/>
                <a:cs typeface="Calibri Light"/>
              </a:rPr>
              <a:t>FreeSWITCH</a:t>
            </a:r>
          </a:p>
        </p:txBody>
      </p:sp>
      <p:sp>
        <p:nvSpPr>
          <p:cNvPr id="36" name="Rechteck 35"/>
          <p:cNvSpPr/>
          <p:nvPr/>
        </p:nvSpPr>
        <p:spPr>
          <a:xfrm>
            <a:off x="6596842" y="4039624"/>
            <a:ext cx="1939562" cy="1110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>
                <a:solidFill>
                  <a:srgbClr val="595959"/>
                </a:solidFill>
                <a:latin typeface="Calibri Light"/>
                <a:cs typeface="Calibri Light"/>
              </a:rPr>
              <a:t>ELMEG</a:t>
            </a:r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57686" y="500682"/>
            <a:ext cx="3737254" cy="529074"/>
          </a:xfrm>
        </p:spPr>
        <p:txBody>
          <a:bodyPr/>
          <a:lstStyle/>
          <a:p>
            <a:r>
              <a:rPr lang="de-DE"/>
              <a:t>SIP PBX compatibility</a:t>
            </a:r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657688" y="1103559"/>
            <a:ext cx="3316623" cy="405963"/>
          </a:xfrm>
        </p:spPr>
        <p:txBody>
          <a:bodyPr/>
          <a:lstStyle/>
          <a:p>
            <a:r>
              <a:rPr lang="de-AT" sz="2400" noProof="1"/>
              <a:t>Embracing the SIP world</a:t>
            </a:r>
          </a:p>
        </p:txBody>
      </p:sp>
      <p:sp>
        <p:nvSpPr>
          <p:cNvPr id="32" name="Rechteck 31"/>
          <p:cNvSpPr/>
          <p:nvPr/>
        </p:nvSpPr>
        <p:spPr>
          <a:xfrm>
            <a:off x="6596842" y="2891674"/>
            <a:ext cx="1939562" cy="1110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>
                <a:solidFill>
                  <a:srgbClr val="595959"/>
                </a:solidFill>
                <a:latin typeface="Calibri Light"/>
                <a:cs typeface="Calibri Light"/>
              </a:rPr>
              <a:t>Starface</a:t>
            </a:r>
          </a:p>
        </p:txBody>
      </p:sp>
      <p:sp>
        <p:nvSpPr>
          <p:cNvPr id="38" name="Rechteck 37"/>
          <p:cNvSpPr/>
          <p:nvPr/>
        </p:nvSpPr>
        <p:spPr>
          <a:xfrm>
            <a:off x="2640285" y="5182921"/>
            <a:ext cx="1939562" cy="1110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>
                <a:solidFill>
                  <a:srgbClr val="595959"/>
                </a:solidFill>
                <a:latin typeface="Calibri Light"/>
                <a:cs typeface="Calibri Light"/>
              </a:rPr>
              <a:t>AVM</a:t>
            </a:r>
          </a:p>
          <a:p>
            <a:pPr algn="ctr"/>
            <a:r>
              <a:rPr lang="de-DE" sz="1200">
                <a:solidFill>
                  <a:srgbClr val="595959"/>
                </a:solidFill>
                <a:latin typeface="Calibri Light"/>
                <a:cs typeface="Calibri Light"/>
              </a:rPr>
              <a:t>Fritz!Box</a:t>
            </a:r>
          </a:p>
        </p:txBody>
      </p:sp>
      <p:sp>
        <p:nvSpPr>
          <p:cNvPr id="39" name="Rechteck 38"/>
          <p:cNvSpPr/>
          <p:nvPr/>
        </p:nvSpPr>
        <p:spPr>
          <a:xfrm>
            <a:off x="4618563" y="5182921"/>
            <a:ext cx="1939562" cy="1110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>
                <a:solidFill>
                  <a:srgbClr val="595959"/>
                </a:solidFill>
                <a:latin typeface="Calibri Light"/>
                <a:cs typeface="Calibri Light"/>
              </a:rPr>
              <a:t>Innovaphone</a:t>
            </a:r>
          </a:p>
          <a:p>
            <a:pPr algn="ctr"/>
            <a:r>
              <a:rPr lang="de-DE" sz="1200">
                <a:solidFill>
                  <a:srgbClr val="595959"/>
                </a:solidFill>
                <a:cs typeface="Calibri"/>
              </a:rPr>
              <a:t>Virtual Appliance IPVA</a:t>
            </a:r>
          </a:p>
        </p:txBody>
      </p:sp>
      <p:pic>
        <p:nvPicPr>
          <p:cNvPr id="41" name="Bild 40" descr="icon-s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3451" y="500682"/>
            <a:ext cx="1382953" cy="1048109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662007" y="5182921"/>
            <a:ext cx="1939562" cy="1110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>
                <a:solidFill>
                  <a:srgbClr val="595959"/>
                </a:solidFill>
                <a:latin typeface="Calibri Light"/>
                <a:cs typeface="Calibri Light"/>
              </a:rPr>
              <a:t>Gigaset</a:t>
            </a:r>
          </a:p>
        </p:txBody>
      </p:sp>
    </p:spTree>
    <p:extLst>
      <p:ext uri="{BB962C8B-B14F-4D97-AF65-F5344CB8AC3E}">
        <p14:creationId xmlns:p14="http://schemas.microsoft.com/office/powerpoint/2010/main" xmlns="" val="99095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1" grpId="0" animBg="1"/>
      <p:bldP spid="2" grpId="0" animBg="1"/>
      <p:bldP spid="28" grpId="0" animBg="1"/>
      <p:bldP spid="29" grpId="0" animBg="1"/>
      <p:bldP spid="33" grpId="0" animBg="1"/>
      <p:bldP spid="30" grpId="0" animBg="1"/>
      <p:bldP spid="19" grpId="0" animBg="1"/>
      <p:bldP spid="21" grpId="0" animBg="1"/>
      <p:bldP spid="35" grpId="0" animBg="1"/>
      <p:bldP spid="36" grpId="0" animBg="1"/>
      <p:bldP spid="32" grpId="0" animBg="1"/>
      <p:bldP spid="38" grpId="0" animBg="1"/>
      <p:bldP spid="39" grpId="0" animBg="1"/>
      <p:bldP spid="20" grpId="0" animBg="1"/>
    </p:bldLst>
  </p:timing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reas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36" tIns="45718" rIns="91436" bIns="45718" rtlCol="0">
        <a:spAutoFit/>
      </a:bodyPr>
      <a:lstStyle>
        <a:defPPr>
          <a:defRPr sz="3400" noProof="1" smtClean="0">
            <a:solidFill>
              <a:schemeClr val="bg1"/>
            </a:solidFill>
            <a:latin typeface="Calibri Light"/>
            <a:cs typeface="Calibri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Office PowerPoint</Application>
  <PresentationFormat>Bildschirmpräsentation (4:3)</PresentationFormat>
  <Paragraphs>78</Paragraphs>
  <Slides>6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Office-Design</vt:lpstr>
      <vt:lpstr>Open for any interface</vt:lpstr>
      <vt:lpstr>Standard and individual Interfaces</vt:lpstr>
      <vt:lpstr>ICX Protocol</vt:lpstr>
      <vt:lpstr>Options for any future interface</vt:lpstr>
      <vt:lpstr>Selection</vt:lpstr>
      <vt:lpstr>SIP PBX compatibility</vt:lpstr>
    </vt:vector>
  </TitlesOfParts>
  <Company>Commend International GmbH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subject>Interafces</dc:subject>
  <dc:creator>Herbert Stadler</dc:creator>
  <cp:keywords>Interfaces,Schnittstellen</cp:keywords>
  <dc:description>Präsentation,Presentation,interface,schnittstelle</dc:description>
  <cp:lastModifiedBy>t.fessl</cp:lastModifiedBy>
  <cp:revision>774</cp:revision>
  <cp:lastPrinted>2013-11-22T10:35:27Z</cp:lastPrinted>
  <dcterms:created xsi:type="dcterms:W3CDTF">2013-10-04T12:41:07Z</dcterms:created>
  <dcterms:modified xsi:type="dcterms:W3CDTF">2014-05-05T12:29:17Z</dcterms:modified>
  <cp:category>Interfaces</cp:category>
</cp:coreProperties>
</file>